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167228"/>
              </p:ext>
            </p:extLst>
          </p:nvPr>
        </p:nvGraphicFramePr>
        <p:xfrm>
          <a:off x="762000" y="1371600"/>
          <a:ext cx="8171180" cy="429996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773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3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6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6530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HABLA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16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39700" marB="0"/>
                </a:tc>
                <a:tc>
                  <a:txBody>
                    <a:bodyPr/>
                    <a:lstStyle/>
                    <a:p>
                      <a:pPr marL="0" marR="59055" algn="ctr">
                        <a:lnSpc>
                          <a:spcPct val="94300"/>
                        </a:lnSpc>
                        <a:spcBef>
                          <a:spcPts val="0"/>
                        </a:spcBef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Capacidad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permite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representación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expresión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comunicación de ideas a través de un sistema de signos.</a:t>
                      </a:r>
                    </a:p>
                  </a:txBody>
                  <a:tcPr marL="0" marR="0" marT="73660" marB="0"/>
                </a:tc>
                <a:tc>
                  <a:txBody>
                    <a:bodyPr/>
                    <a:lstStyle/>
                    <a:p>
                      <a:pPr marL="0" marR="59690" algn="ctr">
                        <a:lnSpc>
                          <a:spcPct val="943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de signos que los hablantes aprenden y retienen en la memoria. Es un código desarrollado elaborado por una comunidad con una cultura propia.</a:t>
                      </a:r>
                    </a:p>
                  </a:txBody>
                  <a:tcPr marL="0" marR="0" marT="73660" marB="0"/>
                </a:tc>
                <a:tc>
                  <a:txBody>
                    <a:bodyPr/>
                    <a:lstStyle/>
                    <a:p>
                      <a:pPr marL="0" marR="59690" algn="ctr">
                        <a:lnSpc>
                          <a:spcPct val="942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Modo concreto e individual que cada hablante tiene al hacer uso de la lengua.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5303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73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1435" marB="0"/>
                </a:tc>
                <a:tc>
                  <a:txBody>
                    <a:bodyPr/>
                    <a:lstStyle/>
                    <a:p>
                      <a:pPr marL="0" marR="60960" indent="-171450" algn="ctr">
                        <a:lnSpc>
                          <a:spcPct val="941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3045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 ser no verbal, a través de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imágenes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sensoriales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sonidos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gestos y movimientos del cuerpo.</a:t>
                      </a:r>
                    </a:p>
                  </a:txBody>
                  <a:tcPr marL="0" marR="0" marT="71120" marB="0"/>
                </a:tc>
                <a:tc>
                  <a:txBody>
                    <a:bodyPr/>
                    <a:lstStyle/>
                    <a:p>
                      <a:pPr marL="0" marR="60325" indent="-171450" algn="ctr">
                        <a:lnSpc>
                          <a:spcPts val="12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3045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Comprende reglas y normas para su uso.</a:t>
                      </a:r>
                    </a:p>
                  </a:txBody>
                  <a:tcPr marL="0" marR="0" marT="154305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inherente a cada individuo.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905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3605">
                <a:tc rowSpan="4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1594" indent="-171450" algn="ctr">
                        <a:lnSpc>
                          <a:spcPts val="12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3045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puede establecer de forma verbal o no verbal.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635" marB="0"/>
                </a:tc>
                <a:tc>
                  <a:txBody>
                    <a:bodyPr/>
                    <a:lstStyle/>
                    <a:p>
                      <a:pPr marL="0" marR="59690" indent="-171450" algn="ctr">
                        <a:lnSpc>
                          <a:spcPct val="944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3045" algn="l"/>
                        </a:tabLst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estructurada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diferentes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niveles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fónico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sonidos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léxico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semántico (formación de palabras y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significado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morfosintáctico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(estudio del sintagma y la oración).</a:t>
                      </a: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Cifra un mensaje en concreto.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universal.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1280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abstracta.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1280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un acto voluntario.</a:t>
                      </a:r>
                    </a:p>
                  </a:txBody>
                  <a:tcPr marL="0" marR="0" marT="8128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0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se aprende, se desarrolla.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54305" marB="0"/>
                </a:tc>
                <a:tc>
                  <a:txBody>
                    <a:bodyPr/>
                    <a:lstStyle/>
                    <a:p>
                      <a:pPr marL="0" marR="60960" indent="-171450" algn="ctr">
                        <a:lnSpc>
                          <a:spcPts val="124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3045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aprende a través del contacto social.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88900" marB="0"/>
                </a:tc>
                <a:tc>
                  <a:txBody>
                    <a:bodyPr/>
                    <a:lstStyle/>
                    <a:p>
                      <a:pPr marL="0" marR="59690" indent="-171450" algn="ctr">
                        <a:lnSpc>
                          <a:spcPct val="941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3045" algn="l"/>
                          <a:tab pos="180213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Gracias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diversas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manifestaciones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hace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evolucionar a la lengua.</a:t>
                      </a: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3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2700">
                      <a:solidFill>
                        <a:srgbClr val="F79546"/>
                      </a:solidFill>
                      <a:prstDash val="solid"/>
                    </a:lnR>
                    <a:lnT w="12700">
                      <a:solidFill>
                        <a:srgbClr val="F79546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físico, psíquico y fisiológico.</a:t>
                      </a:r>
                    </a:p>
                  </a:txBody>
                  <a:tcPr marL="0" marR="0" marT="56515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conforma de signos lingüísticos.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6515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23241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está normalizada.</a:t>
                      </a:r>
                    </a:p>
                  </a:txBody>
                  <a:tcPr marL="0" marR="0" marT="5651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199</Words>
  <Application>Microsoft Office PowerPoint</Application>
  <PresentationFormat>Personalizado</PresentationFormat>
  <Paragraphs>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2024-01-18T20:12:06Z</dcterms:created>
  <dcterms:modified xsi:type="dcterms:W3CDTF">2024-01-18T20:12:16Z</dcterms:modified>
</cp:coreProperties>
</file>