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917" y="274320"/>
            <a:ext cx="10978515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917" y="274320"/>
            <a:ext cx="10978515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917" y="274320"/>
            <a:ext cx="10978515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317027"/>
              </p:ext>
            </p:extLst>
          </p:nvPr>
        </p:nvGraphicFramePr>
        <p:xfrm>
          <a:off x="1060767" y="379077"/>
          <a:ext cx="10070465" cy="609984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356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6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17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INAGOTABLES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RENOVABLES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198">
                <a:tc>
                  <a:txBody>
                    <a:bodyPr/>
                    <a:lstStyle/>
                    <a:p>
                      <a:pPr marL="0" marR="205740" algn="ctr">
                        <a:lnSpc>
                          <a:spcPct val="9260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Incluyen principalmente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procesos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fenómenos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externos a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nuestro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planeta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inherentes a él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cuerpo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cósmico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0" marR="55499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reproducen en las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condiciones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físicas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naturales</a:t>
                      </a:r>
                    </a:p>
                    <a:p>
                      <a:pPr marL="0" algn="ctr">
                        <a:lnSpc>
                          <a:spcPts val="1664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actuales independientemente del</a:t>
                      </a:r>
                    </a:p>
                    <a:p>
                      <a:pPr marL="0" algn="ctr">
                        <a:lnSpc>
                          <a:spcPts val="185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tiempo que demore su regeneración.</a:t>
                      </a: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L="0" marR="9398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Formados por cantidades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finitas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determinadas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invariables de material.</a:t>
                      </a:r>
                    </a:p>
                  </a:txBody>
                  <a:tcPr marL="0" marR="0" marT="463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6152">
                <a:tc>
                  <a:txBody>
                    <a:bodyPr/>
                    <a:lstStyle/>
                    <a:p>
                      <a:pPr marL="0" marR="77851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recursos inagotables no se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extinguen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su uso</a:t>
                      </a: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0" marR="701675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existencia no se agota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utilización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los mismos.</a:t>
                      </a: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0" marR="283845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Tasa de regeneración menor a la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tasa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explotación.</a:t>
                      </a: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712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Están dispersas en un área muy grande</a:t>
                      </a:r>
                      <a:endParaRPr sz="16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L="0" marR="19177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producirse y restaurarse a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 velocidad.</a:t>
                      </a: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0" marR="131445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consumidos mucho más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rápido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 que se producen.</a:t>
                      </a: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2522">
                <a:tc>
                  <a:txBody>
                    <a:bodyPr/>
                    <a:lstStyle/>
                    <a:p>
                      <a:pPr marL="0" marR="523875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intensidad está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concentrada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determinadas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áreas geográficas</a:t>
                      </a: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L="0" marR="341630" algn="ctr">
                        <a:lnSpc>
                          <a:spcPct val="9250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 los recursos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explotados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por encima de su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tasa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regeneración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estarán en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peligro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agotarse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0" marR="58674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Suelen ser dañinos para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medio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4635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7123">
                <a:tc>
                  <a:txBody>
                    <a:bodyPr/>
                    <a:lstStyle/>
                    <a:p>
                      <a:pPr marL="0" marR="522605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intensidad está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concentrada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períodos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tiempo.</a:t>
                      </a: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Evitan la contaminación ambiental.</a:t>
                      </a:r>
                      <a:endParaRPr sz="16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L="0" marR="637540" algn="ctr">
                        <a:lnSpc>
                          <a:spcPts val="178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almacenarse,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sólidos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líquidos o gaseosos</a:t>
                      </a: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5558">
                <a:tc>
                  <a:txBody>
                    <a:bodyPr/>
                    <a:lstStyle/>
                    <a:p>
                      <a:pPr marL="0" marR="485775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 radiación solar,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viento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mareas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energía geotérmica.</a:t>
                      </a: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0" marR="187960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 Las plantas, el agua,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peces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hidráulica.</a:t>
                      </a: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0" marR="729615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 metales, </a:t>
                      </a:r>
                      <a:r>
                        <a:rPr sz="16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minerales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combustibles fósiles.</a:t>
                      </a:r>
                    </a:p>
                  </a:txBody>
                  <a:tcPr marL="0" marR="0" marT="476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201</Words>
  <Application>Microsoft Office PowerPoint</Application>
  <PresentationFormat>Panorámica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2024-01-22T20:07:02Z</dcterms:created>
  <dcterms:modified xsi:type="dcterms:W3CDTF">2024-01-22T20:07:05Z</dcterms:modified>
</cp:coreProperties>
</file>