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39976" y="1115741"/>
          <a:ext cx="8273649" cy="6048375"/>
        </p:xfrm>
        <a:graphic>
          <a:graphicData uri="http://schemas.openxmlformats.org/drawingml/2006/table">
            <a:tbl>
              <a:tblPr/>
              <a:tblGrid>
                <a:gridCol w="147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3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PÓLIZAS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Poppins Bold"/>
                        </a:rPr>
                        <a:t>PÓLIZA 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Poppins Bold"/>
                        </a:rPr>
                        <a:t>PÓLIZA B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Poppins Bold"/>
                        </a:rPr>
                        <a:t>PÓLIZA C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Poppins Bold"/>
                        </a:rPr>
                        <a:t>Tipo de seguro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Vida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Coche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Hogar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55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Poppins Bold"/>
                        </a:rPr>
                        <a:t>Cobertura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Lorem ipsum dolor sit amet, consectetur adipiscing elit. Maecenas non tincidunt risus. </a:t>
                      </a:r>
                      <a:endParaRPr lang="en-US" sz="1100"/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Duis elementum posuere mauris, sed tincidunt lectus consectetur euapibus nec. </a:t>
                      </a:r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Donec sed ullamcorper ex. Nam a euismod odio. Sed tincidunt vehicula est sed efficitur.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Lorem ipsum dolor sit amet, consectetur adipiscing elit. Maecenas non tincidunt risus. </a:t>
                      </a:r>
                      <a:endParaRPr lang="en-US" sz="1100"/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Duis elementum posuere mauris, sed tincidunt lectus consectetur euapibus nec. </a:t>
                      </a:r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Donec sed ullamcorper ex. Nam a euismod odio. Sed tincidunt vehicula est sed efficitur.</a:t>
                      </a:r>
                    </a:p>
                    <a:p>
                      <a:pPr algn="ctr">
                        <a:lnSpc>
                          <a:spcPts val="1399"/>
                        </a:lnSpc>
                      </a:pPr>
                      <a:endParaRPr lang="en-US" sz="999">
                        <a:solidFill>
                          <a:srgbClr val="000000"/>
                        </a:solidFill>
                        <a:latin typeface="Poppins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Lorem ipsum dolor sit amet, consectetur adipiscing elit. Maecenas non tincidunt risus. </a:t>
                      </a:r>
                      <a:endParaRPr lang="en-US" sz="1100"/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Duis elementum posuere mauris, sed tincidunt lectus consectetur euapibus nec. </a:t>
                      </a:r>
                    </a:p>
                    <a:p>
                      <a:pPr marL="215899" lvl="1" indent="-107950" algn="ctr">
                        <a:lnSpc>
                          <a:spcPts val="1399"/>
                        </a:lnSpc>
                        <a:buFont typeface="Arial"/>
                        <a:buChar char="•"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Poppins"/>
                        </a:rPr>
                        <a:t>Donec sed ullamcorper ex. Nam a euismod odio. Sed tincidunt vehicula est sed efficitur.</a:t>
                      </a:r>
                    </a:p>
                    <a:p>
                      <a:pPr algn="ctr">
                        <a:lnSpc>
                          <a:spcPts val="1399"/>
                        </a:lnSpc>
                      </a:pPr>
                      <a:endParaRPr lang="en-US" sz="999">
                        <a:solidFill>
                          <a:srgbClr val="000000"/>
                        </a:solidFill>
                        <a:latin typeface="Poppins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8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Poppins Bold"/>
                        </a:rPr>
                        <a:t>Monto de la cobertura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100 000 €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50 000 €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200 000 €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71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Poppins Bold"/>
                        </a:rPr>
                        <a:t>Deducible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500 €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1000 €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750 €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18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Poppins Bold"/>
                        </a:rPr>
                        <a:t>Prima mensual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50 €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Poppins"/>
                        </a:rPr>
                        <a:t>75 €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Poppins"/>
                        </a:rPr>
                        <a:t>60 €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789041" y="151084"/>
            <a:ext cx="1085260" cy="814932"/>
          </a:xfrm>
          <a:custGeom>
            <a:avLst/>
            <a:gdLst/>
            <a:ahLst/>
            <a:cxnLst/>
            <a:rect l="l" t="t" r="r" b="b"/>
            <a:pathLst>
              <a:path w="1085260" h="814932">
                <a:moveTo>
                  <a:pt x="0" y="0"/>
                </a:moveTo>
                <a:lnTo>
                  <a:pt x="1085260" y="0"/>
                </a:lnTo>
                <a:lnTo>
                  <a:pt x="1085260" y="814932"/>
                </a:lnTo>
                <a:lnTo>
                  <a:pt x="0" y="814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300004">
            <a:off x="7190242" y="391115"/>
            <a:ext cx="790272" cy="382204"/>
          </a:xfrm>
          <a:custGeom>
            <a:avLst/>
            <a:gdLst/>
            <a:ahLst/>
            <a:cxnLst/>
            <a:rect l="l" t="t" r="r" b="b"/>
            <a:pathLst>
              <a:path w="790272" h="382204">
                <a:moveTo>
                  <a:pt x="0" y="0"/>
                </a:moveTo>
                <a:lnTo>
                  <a:pt x="790271" y="0"/>
                </a:lnTo>
                <a:lnTo>
                  <a:pt x="790271" y="382204"/>
                </a:lnTo>
                <a:lnTo>
                  <a:pt x="0" y="382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39976" y="493844"/>
            <a:ext cx="6768206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9"/>
              </a:lnSpc>
              <a:spcBef>
                <a:spcPct val="0"/>
              </a:spcBef>
            </a:pPr>
            <a:r>
              <a:rPr lang="en-US" sz="2499" spc="-27">
                <a:solidFill>
                  <a:srgbClr val="FFFFFF"/>
                </a:solidFill>
                <a:latin typeface="Poppins Bold"/>
              </a:rPr>
              <a:t>COMPARACIÓN DE PÓLIZAS DE SEGURO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 Bold</vt:lpstr>
      <vt:lpstr>Poppins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2023-12-10T22:12:51Z</dcterms:created>
  <dcterms:modified xsi:type="dcterms:W3CDTF">2023-12-10T22:12:56Z</dcterms:modified>
  <dc:identifier/>
</cp:coreProperties>
</file>