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Poppins" panose="00000500000000000000" pitchFamily="2" charset="0"/>
      <p:regular r:id="rId7"/>
      <p:bold r:id="rId8"/>
      <p:italic r:id="rId9"/>
      <p:boldItalic r:id="rId10"/>
    </p:embeddedFont>
    <p:embeddedFont>
      <p:font typeface="Poppins Bold" panose="00000800000000000000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0" d="100"/>
          <a:sy n="100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205357"/>
              </p:ext>
            </p:extLst>
          </p:nvPr>
        </p:nvGraphicFramePr>
        <p:xfrm>
          <a:off x="304007" y="1313972"/>
          <a:ext cx="9220995" cy="5629872"/>
        </p:xfrm>
        <a:graphic>
          <a:graphicData uri="http://schemas.openxmlformats.org/drawingml/2006/table">
            <a:tbl>
              <a:tblPr/>
              <a:tblGrid>
                <a:gridCol w="2146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4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MÓVIL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UNO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DOS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TRES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CUATRO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4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CINCO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CÁMARA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12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10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13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12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10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VÍDEO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Calidad alta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Calidad media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Calidad alta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Calidad alta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Calidad media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SONIDO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Bueno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Medio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 dirty="0">
                          <a:solidFill>
                            <a:srgbClr val="000000"/>
                          </a:solidFill>
                          <a:latin typeface="Poppins"/>
                        </a:rPr>
                        <a:t>Bueno</a:t>
                      </a:r>
                      <a:endParaRPr lang="en-US" sz="1100" dirty="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Bueno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Medio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COMPATIBLE 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BATERÍA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12 horas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9 horas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10 horas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12 horas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11 horas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PESO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2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2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1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734">
                <a:tc>
                  <a:txBody>
                    <a:bodyPr/>
                    <a:lstStyle/>
                    <a:p>
                      <a:pPr algn="ctr">
                        <a:lnSpc>
                          <a:spcPts val="1545"/>
                        </a:lnSpc>
                        <a:defRPr/>
                      </a:pPr>
                      <a:r>
                        <a:rPr lang="en-US" sz="1095">
                          <a:solidFill>
                            <a:srgbClr val="000000"/>
                          </a:solidFill>
                          <a:latin typeface="Poppins Bold"/>
                        </a:rPr>
                        <a:t>PRECIO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300 €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280 €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390 €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>
                          <a:solidFill>
                            <a:srgbClr val="000000"/>
                          </a:solidFill>
                          <a:latin typeface="Poppins"/>
                        </a:rPr>
                        <a:t>320 €</a:t>
                      </a:r>
                      <a:endParaRPr lang="en-US" sz="110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3"/>
                        </a:lnSpc>
                        <a:defRPr/>
                      </a:pPr>
                      <a:r>
                        <a:rPr lang="en-US" sz="931" dirty="0">
                          <a:solidFill>
                            <a:srgbClr val="000000"/>
                          </a:solidFill>
                          <a:latin typeface="Poppins"/>
                        </a:rPr>
                        <a:t>350 €</a:t>
                      </a:r>
                      <a:endParaRPr lang="en-US" sz="1100" dirty="0"/>
                    </a:p>
                  </a:txBody>
                  <a:tcPr marL="200596" marR="200596" marT="200596" marB="200596" anchor="ctr">
                    <a:lnL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13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reeform 3"/>
          <p:cNvSpPr/>
          <p:nvPr/>
        </p:nvSpPr>
        <p:spPr>
          <a:xfrm>
            <a:off x="2968399" y="4253394"/>
            <a:ext cx="274694" cy="204273"/>
          </a:xfrm>
          <a:custGeom>
            <a:avLst/>
            <a:gdLst/>
            <a:ahLst/>
            <a:cxnLst/>
            <a:rect l="l" t="t" r="r" b="b"/>
            <a:pathLst>
              <a:path w="274694" h="204273">
                <a:moveTo>
                  <a:pt x="0" y="0"/>
                </a:moveTo>
                <a:lnTo>
                  <a:pt x="274695" y="0"/>
                </a:lnTo>
                <a:lnTo>
                  <a:pt x="274695" y="204273"/>
                </a:lnTo>
                <a:lnTo>
                  <a:pt x="0" y="204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5825596" y="4231170"/>
            <a:ext cx="274694" cy="204273"/>
          </a:xfrm>
          <a:custGeom>
            <a:avLst/>
            <a:gdLst/>
            <a:ahLst/>
            <a:cxnLst/>
            <a:rect l="l" t="t" r="r" b="b"/>
            <a:pathLst>
              <a:path w="274694" h="204273">
                <a:moveTo>
                  <a:pt x="0" y="0"/>
                </a:moveTo>
                <a:lnTo>
                  <a:pt x="274694" y="0"/>
                </a:lnTo>
                <a:lnTo>
                  <a:pt x="274694" y="204273"/>
                </a:lnTo>
                <a:lnTo>
                  <a:pt x="0" y="204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8557749" y="4231170"/>
            <a:ext cx="274694" cy="204273"/>
          </a:xfrm>
          <a:custGeom>
            <a:avLst/>
            <a:gdLst/>
            <a:ahLst/>
            <a:cxnLst/>
            <a:rect l="l" t="t" r="r" b="b"/>
            <a:pathLst>
              <a:path w="274694" h="204273">
                <a:moveTo>
                  <a:pt x="0" y="0"/>
                </a:moveTo>
                <a:lnTo>
                  <a:pt x="274695" y="0"/>
                </a:lnTo>
                <a:lnTo>
                  <a:pt x="274695" y="204273"/>
                </a:lnTo>
                <a:lnTo>
                  <a:pt x="0" y="2042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407698" y="4208946"/>
            <a:ext cx="248721" cy="248721"/>
          </a:xfrm>
          <a:custGeom>
            <a:avLst/>
            <a:gdLst/>
            <a:ahLst/>
            <a:cxnLst/>
            <a:rect l="l" t="t" r="r" b="b"/>
            <a:pathLst>
              <a:path w="248721" h="248721">
                <a:moveTo>
                  <a:pt x="0" y="0"/>
                </a:moveTo>
                <a:lnTo>
                  <a:pt x="248721" y="0"/>
                </a:lnTo>
                <a:lnTo>
                  <a:pt x="248721" y="248721"/>
                </a:lnTo>
                <a:lnTo>
                  <a:pt x="0" y="24872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7202486" y="4186722"/>
            <a:ext cx="248721" cy="248721"/>
          </a:xfrm>
          <a:custGeom>
            <a:avLst/>
            <a:gdLst/>
            <a:ahLst/>
            <a:cxnLst/>
            <a:rect l="l" t="t" r="r" b="b"/>
            <a:pathLst>
              <a:path w="248721" h="248721">
                <a:moveTo>
                  <a:pt x="0" y="0"/>
                </a:moveTo>
                <a:lnTo>
                  <a:pt x="248721" y="0"/>
                </a:lnTo>
                <a:lnTo>
                  <a:pt x="248721" y="248721"/>
                </a:lnTo>
                <a:lnTo>
                  <a:pt x="0" y="24872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987177" y="581195"/>
            <a:ext cx="7779246" cy="3469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11"/>
              </a:lnSpc>
            </a:pPr>
            <a:r>
              <a:rPr lang="en-US" sz="2411">
                <a:solidFill>
                  <a:srgbClr val="FFFFFF"/>
                </a:solidFill>
                <a:latin typeface="Poppins Bold"/>
              </a:rPr>
              <a:t>CARACTERÍSTICAS DE PRODUCTOS TECNOLÓGICOS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Personalizado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Poppins Bold</vt:lpstr>
      <vt:lpstr>Poppins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2023-12-10T22:13:22Z</dcterms:created>
  <dcterms:modified xsi:type="dcterms:W3CDTF">2023-12-10T22:13:27Z</dcterms:modified>
  <dc:identifier/>
</cp:coreProperties>
</file>