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79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422762"/>
              </p:ext>
            </p:extLst>
          </p:nvPr>
        </p:nvGraphicFramePr>
        <p:xfrm>
          <a:off x="838200" y="1356043"/>
          <a:ext cx="8799830" cy="49998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98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9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01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ES" sz="2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ASPECTOS</a:t>
                      </a:r>
                      <a:endParaRPr lang="es-CO" sz="2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2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HARDWARE</a:t>
                      </a:r>
                      <a:endParaRPr lang="es-CO" sz="2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2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SOFTWARE</a:t>
                      </a:r>
                      <a:endParaRPr lang="es-CO" sz="2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8370">
                <a:tc>
                  <a:txBody>
                    <a:bodyPr/>
                    <a:lstStyle/>
                    <a:p>
                      <a:pPr marL="0" algn="ctr">
                        <a:lnSpc>
                          <a:spcPts val="1614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614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614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DEFINICIÓN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425"/>
                        </a:lnSpc>
                        <a:spcBef>
                          <a:spcPts val="0"/>
                        </a:spcBef>
                      </a:pPr>
                      <a:endParaRPr lang="es-ES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425"/>
                        </a:lnSpc>
                        <a:spcBef>
                          <a:spcPts val="0"/>
                        </a:spcBef>
                      </a:pP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el conjunto de elementos físicos o periféricos del  sistema.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ES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31775" algn="ctr">
                        <a:lnSpc>
                          <a:spcPts val="1600"/>
                        </a:lnSpc>
                        <a:spcBef>
                          <a:spcPts val="0"/>
                        </a:spcBef>
                      </a:pPr>
                      <a:endParaRPr lang="es-ES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31775" algn="ctr">
                        <a:lnSpc>
                          <a:spcPts val="1600"/>
                        </a:lnSpc>
                        <a:spcBef>
                          <a:spcPts val="0"/>
                        </a:spcBef>
                      </a:pP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el conjunto de datos que necesita la computadora para poder  trabajar.</a:t>
                      </a:r>
                    </a:p>
                  </a:txBody>
                  <a:tcPr marL="0" marR="0" marT="254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2590">
                <a:tc>
                  <a:txBody>
                    <a:bodyPr/>
                    <a:lstStyle/>
                    <a:p>
                      <a:pPr marL="0" algn="ctr">
                        <a:lnSpc>
                          <a:spcPts val="1614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614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614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614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TIPOS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396875" indent="-171450" algn="ctr">
                        <a:lnSpc>
                          <a:spcPct val="962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526415" algn="l"/>
                          <a:tab pos="527050" algn="l"/>
                        </a:tabLst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396875" indent="-171450" algn="ctr">
                        <a:lnSpc>
                          <a:spcPct val="962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526415" algn="l"/>
                          <a:tab pos="527050" algn="l"/>
                        </a:tabLst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396875" indent="-171450" algn="ctr">
                        <a:lnSpc>
                          <a:spcPct val="962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526415" algn="l"/>
                          <a:tab pos="527050" algn="l"/>
                        </a:tabLst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Equipo central: tarjeta madre  (</a:t>
                      </a:r>
                      <a:r>
                        <a:rPr lang="es-CO"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motherboard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  <a:p>
                      <a:pPr marL="0" marR="396875" indent="0" algn="ctr">
                        <a:lnSpc>
                          <a:spcPct val="962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  <a:tabLst>
                          <a:tab pos="526415" algn="l"/>
                          <a:tab pos="527050" algn="l"/>
                        </a:tabLst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33985" indent="-171450" algn="ctr">
                        <a:lnSpc>
                          <a:spcPct val="962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526415" algn="l"/>
                          <a:tab pos="527050" algn="l"/>
                        </a:tabLst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Equipos periféricos:  teclado, monitor o pantalla.</a:t>
                      </a: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526415" algn="l"/>
                          <a:tab pos="527050" algn="l"/>
                        </a:tabLst>
                      </a:pPr>
                      <a:endParaRPr lang="es-ES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526415" algn="l"/>
                          <a:tab pos="527050" algn="l"/>
                        </a:tabLst>
                      </a:pP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Software de encendido.</a:t>
                      </a:r>
                    </a:p>
                    <a:p>
                      <a:pPr marL="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526415" algn="l"/>
                          <a:tab pos="527050" algn="l"/>
                        </a:tabLst>
                      </a:pP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Software de control.</a:t>
                      </a:r>
                    </a:p>
                    <a:p>
                      <a:pPr marL="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526415" algn="l"/>
                          <a:tab pos="527050" algn="l"/>
                        </a:tabLst>
                      </a:pP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Software de aplicaciones.</a:t>
                      </a:r>
                    </a:p>
                    <a:p>
                      <a:pPr marL="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526415" algn="l"/>
                          <a:tab pos="527050" algn="l"/>
                        </a:tabLst>
                      </a:pP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Software de comunicación.</a:t>
                      </a:r>
                    </a:p>
                    <a:p>
                      <a:pPr marL="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526415" algn="l"/>
                          <a:tab pos="527050" algn="l"/>
                        </a:tabLst>
                      </a:pP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Software embebido.</a:t>
                      </a: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2130">
                <a:tc>
                  <a:txBody>
                    <a:bodyPr/>
                    <a:lstStyle/>
                    <a:p>
                      <a:pPr marL="0" algn="ctr">
                        <a:lnSpc>
                          <a:spcPts val="1614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614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INTEGRACIÓN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0604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necesita al menos un  software para que el usuario  pueda manejar el hardware.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614"/>
                        </a:lnSpc>
                        <a:spcBef>
                          <a:spcPts val="0"/>
                        </a:spcBef>
                      </a:pP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Todos los softwares utilizan al menos un componente del hardware.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2130">
                <a:tc>
                  <a:txBody>
                    <a:bodyPr/>
                    <a:lstStyle/>
                    <a:p>
                      <a:pPr marL="0" algn="ctr">
                        <a:lnSpc>
                          <a:spcPts val="1614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614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FUNCIÓN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6731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Estructura física que permite  la interacción del usuario  con el computador.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664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664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Realizar tareas especificas.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9640">
                <a:tc>
                  <a:txBody>
                    <a:bodyPr/>
                    <a:lstStyle/>
                    <a:p>
                      <a:pPr marL="0" algn="ctr">
                        <a:lnSpc>
                          <a:spcPts val="1614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ts val="1614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EJEMPLOS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21844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1844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Teclado, pantalla,  impresora, ratón, lector de  barras.</a:t>
                      </a: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6415" algn="l"/>
                          <a:tab pos="527050" algn="l"/>
                        </a:tabLst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Aplicaciones: Microsoft Word, Open Office, Photoshop.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6415" algn="l"/>
                          <a:tab pos="527050" algn="l"/>
                        </a:tabLst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 operativo: Linux, Mac Os, Windows, Android.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26415" algn="l"/>
                          <a:tab pos="527050" algn="l"/>
                        </a:tabLst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Navegador o browser de internet: Google , Safari, Firefox.</a:t>
                      </a: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156</Words>
  <Application>Microsoft Office PowerPoint</Application>
  <PresentationFormat>Personalizado</PresentationFormat>
  <Paragraphs>42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Symbol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2022-09-17T20:32:48Z</dcterms:created>
  <dcterms:modified xsi:type="dcterms:W3CDTF">2024-01-17T20:21:00Z</dcterms:modified>
</cp:coreProperties>
</file>