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embedTrueTypeFonts="1" saveSubsetFonts="1">
  <p:sldMasterIdLst>
    <p:sldMasterId id="2147483648" r:id="rId1"/>
  </p:sldMasterIdLst>
  <p:sldIdLst>
    <p:sldId id="256" r:id="rId2"/>
  </p:sldIdLst>
  <p:sldSz cx="9753600" cy="7315200"/>
  <p:notesSz cx="6858000" cy="9144000"/>
  <p:embeddedFontLst>
    <p:embeddedFont>
      <p:font typeface="Calibri" panose="020F0502020204030204" pitchFamily="34" charset="0"/>
      <p:regular r:id="rId3"/>
      <p:bold r:id="rId4"/>
      <p:italic r:id="rId5"/>
      <p:boldItalic r:id="rId6"/>
    </p:embeddedFont>
    <p:embeddedFont>
      <p:font typeface="Poppins" panose="00000500000000000000" pitchFamily="2" charset="0"/>
      <p:regular r:id="rId7"/>
    </p:embeddedFont>
    <p:embeddedFont>
      <p:font typeface="Poppins Bold" panose="00000800000000000000" charset="0"/>
      <p:regular r:id="rId8"/>
    </p:embeddedFont>
    <p:embeddedFont>
      <p:font typeface="Poppins Medium" panose="00000600000000000000" pitchFamily="2" charset="0"/>
      <p:regular r:id="rId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100" d="100"/>
          <a:sy n="100" d="100"/>
        </p:scale>
        <p:origin x="17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6.fntdata"/><Relationship Id="rId13" Type="http://schemas.openxmlformats.org/officeDocument/2006/relationships/tableStyles" Target="tableStyles.xml"/><Relationship Id="rId3" Type="http://schemas.openxmlformats.org/officeDocument/2006/relationships/font" Target="fonts/font1.fntdata"/><Relationship Id="rId7" Type="http://schemas.openxmlformats.org/officeDocument/2006/relationships/font" Target="fonts/font5.fntdata"/><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4.fntdata"/><Relationship Id="rId11" Type="http://schemas.openxmlformats.org/officeDocument/2006/relationships/viewProps" Target="viewProps.xml"/><Relationship Id="rId5" Type="http://schemas.openxmlformats.org/officeDocument/2006/relationships/font" Target="fonts/font3.fntdata"/><Relationship Id="rId10" Type="http://schemas.openxmlformats.org/officeDocument/2006/relationships/presProps" Target="presProps.xml"/><Relationship Id="rId4" Type="http://schemas.openxmlformats.org/officeDocument/2006/relationships/font" Target="fonts/font2.fntdata"/><Relationship Id="rId9" Type="http://schemas.openxmlformats.org/officeDocument/2006/relationships/font" Target="fonts/font7.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4797"/>
        </a:solidFill>
        <a:effectLst/>
      </p:bgPr>
    </p:bg>
    <p:spTree>
      <p:nvGrpSpPr>
        <p:cNvPr id="1" name=""/>
        <p:cNvGrpSpPr/>
        <p:nvPr/>
      </p:nvGrpSpPr>
      <p:grpSpPr>
        <a:xfrm>
          <a:off x="0" y="0"/>
          <a:ext cx="0" cy="0"/>
          <a:chOff x="0" y="0"/>
          <a:chExt cx="0" cy="0"/>
        </a:xfrm>
      </p:grpSpPr>
      <p:grpSp>
        <p:nvGrpSpPr>
          <p:cNvPr id="2" name="Group 2"/>
          <p:cNvGrpSpPr/>
          <p:nvPr/>
        </p:nvGrpSpPr>
        <p:grpSpPr>
          <a:xfrm>
            <a:off x="2508972" y="2704454"/>
            <a:ext cx="2322410" cy="840346"/>
            <a:chOff x="0" y="0"/>
            <a:chExt cx="1083733" cy="392140"/>
          </a:xfrm>
        </p:grpSpPr>
        <p:sp>
          <p:nvSpPr>
            <p:cNvPr id="3" name="Freeform 3"/>
            <p:cNvSpPr/>
            <p:nvPr/>
          </p:nvSpPr>
          <p:spPr>
            <a:xfrm>
              <a:off x="0" y="0"/>
              <a:ext cx="1083733" cy="392140"/>
            </a:xfrm>
            <a:custGeom>
              <a:avLst/>
              <a:gdLst/>
              <a:ahLst/>
              <a:cxnLst/>
              <a:rect l="l" t="t" r="r" b="b"/>
              <a:pathLst>
                <a:path w="1083733" h="392140">
                  <a:moveTo>
                    <a:pt x="0" y="0"/>
                  </a:moveTo>
                  <a:lnTo>
                    <a:pt x="1083733" y="0"/>
                  </a:lnTo>
                  <a:lnTo>
                    <a:pt x="1083733" y="392140"/>
                  </a:lnTo>
                  <a:lnTo>
                    <a:pt x="0" y="392140"/>
                  </a:lnTo>
                  <a:close/>
                </a:path>
              </a:pathLst>
            </a:custGeom>
            <a:solidFill>
              <a:srgbClr val="FFFFFF"/>
            </a:solidFill>
          </p:spPr>
        </p:sp>
        <p:sp>
          <p:nvSpPr>
            <p:cNvPr id="4" name="TextBox 4"/>
            <p:cNvSpPr txBox="1"/>
            <p:nvPr/>
          </p:nvSpPr>
          <p:spPr>
            <a:xfrm>
              <a:off x="0" y="-28575"/>
              <a:ext cx="1083733" cy="420715"/>
            </a:xfrm>
            <a:prstGeom prst="rect">
              <a:avLst/>
            </a:prstGeom>
          </p:spPr>
          <p:txBody>
            <a:bodyPr lIns="50800" tIns="50800" rIns="50800" bIns="50800" rtlCol="0" anchor="ctr"/>
            <a:lstStyle/>
            <a:p>
              <a:pPr algn="ctr">
                <a:lnSpc>
                  <a:spcPts val="1960"/>
                </a:lnSpc>
              </a:pPr>
              <a:endParaRPr/>
            </a:p>
          </p:txBody>
        </p:sp>
      </p:grpSp>
      <p:grpSp>
        <p:nvGrpSpPr>
          <p:cNvPr id="5" name="Group 5"/>
          <p:cNvGrpSpPr/>
          <p:nvPr/>
        </p:nvGrpSpPr>
        <p:grpSpPr>
          <a:xfrm>
            <a:off x="2508972" y="3659100"/>
            <a:ext cx="2322410" cy="840346"/>
            <a:chOff x="0" y="0"/>
            <a:chExt cx="1083733" cy="392140"/>
          </a:xfrm>
        </p:grpSpPr>
        <p:sp>
          <p:nvSpPr>
            <p:cNvPr id="6" name="Freeform 6"/>
            <p:cNvSpPr/>
            <p:nvPr/>
          </p:nvSpPr>
          <p:spPr>
            <a:xfrm>
              <a:off x="0" y="0"/>
              <a:ext cx="1083733" cy="392140"/>
            </a:xfrm>
            <a:custGeom>
              <a:avLst/>
              <a:gdLst/>
              <a:ahLst/>
              <a:cxnLst/>
              <a:rect l="l" t="t" r="r" b="b"/>
              <a:pathLst>
                <a:path w="1083733" h="392140">
                  <a:moveTo>
                    <a:pt x="0" y="0"/>
                  </a:moveTo>
                  <a:lnTo>
                    <a:pt x="1083733" y="0"/>
                  </a:lnTo>
                  <a:lnTo>
                    <a:pt x="1083733" y="392140"/>
                  </a:lnTo>
                  <a:lnTo>
                    <a:pt x="0" y="392140"/>
                  </a:lnTo>
                  <a:close/>
                </a:path>
              </a:pathLst>
            </a:custGeom>
            <a:solidFill>
              <a:srgbClr val="FFFFFF"/>
            </a:solidFill>
          </p:spPr>
        </p:sp>
        <p:sp>
          <p:nvSpPr>
            <p:cNvPr id="7" name="TextBox 7"/>
            <p:cNvSpPr txBox="1"/>
            <p:nvPr/>
          </p:nvSpPr>
          <p:spPr>
            <a:xfrm>
              <a:off x="0" y="-28575"/>
              <a:ext cx="1083733" cy="420715"/>
            </a:xfrm>
            <a:prstGeom prst="rect">
              <a:avLst/>
            </a:prstGeom>
          </p:spPr>
          <p:txBody>
            <a:bodyPr lIns="50800" tIns="50800" rIns="50800" bIns="50800" rtlCol="0" anchor="ctr"/>
            <a:lstStyle/>
            <a:p>
              <a:pPr algn="ctr">
                <a:lnSpc>
                  <a:spcPts val="1960"/>
                </a:lnSpc>
              </a:pPr>
              <a:endParaRPr/>
            </a:p>
          </p:txBody>
        </p:sp>
      </p:grpSp>
      <p:grpSp>
        <p:nvGrpSpPr>
          <p:cNvPr id="8" name="Group 8"/>
          <p:cNvGrpSpPr/>
          <p:nvPr/>
        </p:nvGrpSpPr>
        <p:grpSpPr>
          <a:xfrm>
            <a:off x="109330" y="2704454"/>
            <a:ext cx="2322410" cy="840346"/>
            <a:chOff x="0" y="0"/>
            <a:chExt cx="1083733" cy="392140"/>
          </a:xfrm>
        </p:grpSpPr>
        <p:sp>
          <p:nvSpPr>
            <p:cNvPr id="9" name="Freeform 9"/>
            <p:cNvSpPr/>
            <p:nvPr/>
          </p:nvSpPr>
          <p:spPr>
            <a:xfrm>
              <a:off x="0" y="0"/>
              <a:ext cx="1083733" cy="392140"/>
            </a:xfrm>
            <a:custGeom>
              <a:avLst/>
              <a:gdLst/>
              <a:ahLst/>
              <a:cxnLst/>
              <a:rect l="l" t="t" r="r" b="b"/>
              <a:pathLst>
                <a:path w="1083733" h="392140">
                  <a:moveTo>
                    <a:pt x="0" y="0"/>
                  </a:moveTo>
                  <a:lnTo>
                    <a:pt x="1083733" y="0"/>
                  </a:lnTo>
                  <a:lnTo>
                    <a:pt x="1083733" y="392140"/>
                  </a:lnTo>
                  <a:lnTo>
                    <a:pt x="0" y="392140"/>
                  </a:lnTo>
                  <a:close/>
                </a:path>
              </a:pathLst>
            </a:custGeom>
            <a:solidFill>
              <a:srgbClr val="FFFFFF"/>
            </a:solidFill>
          </p:spPr>
        </p:sp>
        <p:sp>
          <p:nvSpPr>
            <p:cNvPr id="10" name="TextBox 10"/>
            <p:cNvSpPr txBox="1"/>
            <p:nvPr/>
          </p:nvSpPr>
          <p:spPr>
            <a:xfrm>
              <a:off x="0" y="-28575"/>
              <a:ext cx="1083733" cy="420715"/>
            </a:xfrm>
            <a:prstGeom prst="rect">
              <a:avLst/>
            </a:prstGeom>
          </p:spPr>
          <p:txBody>
            <a:bodyPr lIns="50800" tIns="50800" rIns="50800" bIns="50800" rtlCol="0" anchor="ctr"/>
            <a:lstStyle/>
            <a:p>
              <a:pPr algn="ctr">
                <a:lnSpc>
                  <a:spcPts val="1960"/>
                </a:lnSpc>
              </a:pPr>
              <a:endParaRPr/>
            </a:p>
          </p:txBody>
        </p:sp>
      </p:grpSp>
      <p:grpSp>
        <p:nvGrpSpPr>
          <p:cNvPr id="11" name="Group 11"/>
          <p:cNvGrpSpPr/>
          <p:nvPr/>
        </p:nvGrpSpPr>
        <p:grpSpPr>
          <a:xfrm>
            <a:off x="109330" y="3659100"/>
            <a:ext cx="2322410" cy="840346"/>
            <a:chOff x="0" y="0"/>
            <a:chExt cx="1083733" cy="392140"/>
          </a:xfrm>
        </p:grpSpPr>
        <p:sp>
          <p:nvSpPr>
            <p:cNvPr id="12" name="Freeform 12"/>
            <p:cNvSpPr/>
            <p:nvPr/>
          </p:nvSpPr>
          <p:spPr>
            <a:xfrm>
              <a:off x="0" y="0"/>
              <a:ext cx="1083733" cy="392140"/>
            </a:xfrm>
            <a:custGeom>
              <a:avLst/>
              <a:gdLst/>
              <a:ahLst/>
              <a:cxnLst/>
              <a:rect l="l" t="t" r="r" b="b"/>
              <a:pathLst>
                <a:path w="1083733" h="392140">
                  <a:moveTo>
                    <a:pt x="0" y="0"/>
                  </a:moveTo>
                  <a:lnTo>
                    <a:pt x="1083733" y="0"/>
                  </a:lnTo>
                  <a:lnTo>
                    <a:pt x="1083733" y="392140"/>
                  </a:lnTo>
                  <a:lnTo>
                    <a:pt x="0" y="392140"/>
                  </a:lnTo>
                  <a:close/>
                </a:path>
              </a:pathLst>
            </a:custGeom>
            <a:solidFill>
              <a:srgbClr val="FFFFFF"/>
            </a:solidFill>
          </p:spPr>
        </p:sp>
        <p:sp>
          <p:nvSpPr>
            <p:cNvPr id="13" name="TextBox 13"/>
            <p:cNvSpPr txBox="1"/>
            <p:nvPr/>
          </p:nvSpPr>
          <p:spPr>
            <a:xfrm>
              <a:off x="0" y="-28575"/>
              <a:ext cx="1083733" cy="420715"/>
            </a:xfrm>
            <a:prstGeom prst="rect">
              <a:avLst/>
            </a:prstGeom>
          </p:spPr>
          <p:txBody>
            <a:bodyPr lIns="50800" tIns="50800" rIns="50800" bIns="50800" rtlCol="0" anchor="ctr"/>
            <a:lstStyle/>
            <a:p>
              <a:pPr algn="ctr">
                <a:lnSpc>
                  <a:spcPts val="1960"/>
                </a:lnSpc>
              </a:pPr>
              <a:endParaRPr/>
            </a:p>
          </p:txBody>
        </p:sp>
      </p:grpSp>
      <p:grpSp>
        <p:nvGrpSpPr>
          <p:cNvPr id="14" name="Group 14"/>
          <p:cNvGrpSpPr/>
          <p:nvPr/>
        </p:nvGrpSpPr>
        <p:grpSpPr>
          <a:xfrm>
            <a:off x="2508972" y="2325054"/>
            <a:ext cx="2322410" cy="295784"/>
            <a:chOff x="0" y="0"/>
            <a:chExt cx="1083733" cy="138025"/>
          </a:xfrm>
        </p:grpSpPr>
        <p:sp>
          <p:nvSpPr>
            <p:cNvPr id="15" name="Freeform 15"/>
            <p:cNvSpPr/>
            <p:nvPr/>
          </p:nvSpPr>
          <p:spPr>
            <a:xfrm>
              <a:off x="0" y="0"/>
              <a:ext cx="1083733" cy="138025"/>
            </a:xfrm>
            <a:custGeom>
              <a:avLst/>
              <a:gdLst/>
              <a:ahLst/>
              <a:cxnLst/>
              <a:rect l="l" t="t" r="r" b="b"/>
              <a:pathLst>
                <a:path w="1083733" h="138025">
                  <a:moveTo>
                    <a:pt x="0" y="0"/>
                  </a:moveTo>
                  <a:lnTo>
                    <a:pt x="1083733" y="0"/>
                  </a:lnTo>
                  <a:lnTo>
                    <a:pt x="1083733" y="138025"/>
                  </a:lnTo>
                  <a:lnTo>
                    <a:pt x="0" y="138025"/>
                  </a:lnTo>
                  <a:close/>
                </a:path>
              </a:pathLst>
            </a:custGeom>
            <a:solidFill>
              <a:srgbClr val="FFFFFF"/>
            </a:solidFill>
          </p:spPr>
        </p:sp>
        <p:sp>
          <p:nvSpPr>
            <p:cNvPr id="16" name="TextBox 16"/>
            <p:cNvSpPr txBox="1"/>
            <p:nvPr/>
          </p:nvSpPr>
          <p:spPr>
            <a:xfrm>
              <a:off x="0" y="-28575"/>
              <a:ext cx="1083733" cy="166600"/>
            </a:xfrm>
            <a:prstGeom prst="rect">
              <a:avLst/>
            </a:prstGeom>
          </p:spPr>
          <p:txBody>
            <a:bodyPr lIns="50800" tIns="50800" rIns="50800" bIns="50800" rtlCol="0" anchor="ctr"/>
            <a:lstStyle/>
            <a:p>
              <a:pPr algn="ctr">
                <a:lnSpc>
                  <a:spcPts val="1960"/>
                </a:lnSpc>
              </a:pPr>
              <a:endParaRPr/>
            </a:p>
          </p:txBody>
        </p:sp>
      </p:grpSp>
      <p:grpSp>
        <p:nvGrpSpPr>
          <p:cNvPr id="17" name="Group 17"/>
          <p:cNvGrpSpPr/>
          <p:nvPr/>
        </p:nvGrpSpPr>
        <p:grpSpPr>
          <a:xfrm>
            <a:off x="109330" y="2325054"/>
            <a:ext cx="2322410" cy="295784"/>
            <a:chOff x="0" y="0"/>
            <a:chExt cx="1083733" cy="138025"/>
          </a:xfrm>
        </p:grpSpPr>
        <p:sp>
          <p:nvSpPr>
            <p:cNvPr id="18" name="Freeform 18"/>
            <p:cNvSpPr/>
            <p:nvPr/>
          </p:nvSpPr>
          <p:spPr>
            <a:xfrm>
              <a:off x="0" y="0"/>
              <a:ext cx="1083733" cy="138025"/>
            </a:xfrm>
            <a:custGeom>
              <a:avLst/>
              <a:gdLst/>
              <a:ahLst/>
              <a:cxnLst/>
              <a:rect l="l" t="t" r="r" b="b"/>
              <a:pathLst>
                <a:path w="1083733" h="138025">
                  <a:moveTo>
                    <a:pt x="0" y="0"/>
                  </a:moveTo>
                  <a:lnTo>
                    <a:pt x="1083733" y="0"/>
                  </a:lnTo>
                  <a:lnTo>
                    <a:pt x="1083733" y="138025"/>
                  </a:lnTo>
                  <a:lnTo>
                    <a:pt x="0" y="138025"/>
                  </a:lnTo>
                  <a:close/>
                </a:path>
              </a:pathLst>
            </a:custGeom>
            <a:solidFill>
              <a:srgbClr val="FFFFFF"/>
            </a:solidFill>
          </p:spPr>
        </p:sp>
        <p:sp>
          <p:nvSpPr>
            <p:cNvPr id="19" name="TextBox 19"/>
            <p:cNvSpPr txBox="1"/>
            <p:nvPr/>
          </p:nvSpPr>
          <p:spPr>
            <a:xfrm>
              <a:off x="0" y="-28575"/>
              <a:ext cx="1083733" cy="166600"/>
            </a:xfrm>
            <a:prstGeom prst="rect">
              <a:avLst/>
            </a:prstGeom>
          </p:spPr>
          <p:txBody>
            <a:bodyPr lIns="50800" tIns="50800" rIns="50800" bIns="50800" rtlCol="0" anchor="ctr"/>
            <a:lstStyle/>
            <a:p>
              <a:pPr algn="ctr">
                <a:lnSpc>
                  <a:spcPts val="1960"/>
                </a:lnSpc>
              </a:pPr>
              <a:endParaRPr/>
            </a:p>
          </p:txBody>
        </p:sp>
      </p:grpSp>
      <p:grpSp>
        <p:nvGrpSpPr>
          <p:cNvPr id="20" name="Group 20"/>
          <p:cNvGrpSpPr/>
          <p:nvPr/>
        </p:nvGrpSpPr>
        <p:grpSpPr>
          <a:xfrm>
            <a:off x="4915416" y="2325054"/>
            <a:ext cx="2322410" cy="295784"/>
            <a:chOff x="0" y="0"/>
            <a:chExt cx="1083733" cy="138025"/>
          </a:xfrm>
        </p:grpSpPr>
        <p:sp>
          <p:nvSpPr>
            <p:cNvPr id="21" name="Freeform 21"/>
            <p:cNvSpPr/>
            <p:nvPr/>
          </p:nvSpPr>
          <p:spPr>
            <a:xfrm>
              <a:off x="0" y="0"/>
              <a:ext cx="1083733" cy="138025"/>
            </a:xfrm>
            <a:custGeom>
              <a:avLst/>
              <a:gdLst/>
              <a:ahLst/>
              <a:cxnLst/>
              <a:rect l="l" t="t" r="r" b="b"/>
              <a:pathLst>
                <a:path w="1083733" h="138025">
                  <a:moveTo>
                    <a:pt x="0" y="0"/>
                  </a:moveTo>
                  <a:lnTo>
                    <a:pt x="1083733" y="0"/>
                  </a:lnTo>
                  <a:lnTo>
                    <a:pt x="1083733" y="138025"/>
                  </a:lnTo>
                  <a:lnTo>
                    <a:pt x="0" y="138025"/>
                  </a:lnTo>
                  <a:close/>
                </a:path>
              </a:pathLst>
            </a:custGeom>
            <a:solidFill>
              <a:srgbClr val="FFFFFF"/>
            </a:solidFill>
          </p:spPr>
        </p:sp>
        <p:sp>
          <p:nvSpPr>
            <p:cNvPr id="22" name="TextBox 22"/>
            <p:cNvSpPr txBox="1"/>
            <p:nvPr/>
          </p:nvSpPr>
          <p:spPr>
            <a:xfrm>
              <a:off x="0" y="-28575"/>
              <a:ext cx="1083733" cy="166600"/>
            </a:xfrm>
            <a:prstGeom prst="rect">
              <a:avLst/>
            </a:prstGeom>
          </p:spPr>
          <p:txBody>
            <a:bodyPr lIns="50800" tIns="50800" rIns="50800" bIns="50800" rtlCol="0" anchor="ctr"/>
            <a:lstStyle/>
            <a:p>
              <a:pPr algn="ctr">
                <a:lnSpc>
                  <a:spcPts val="1960"/>
                </a:lnSpc>
              </a:pPr>
              <a:endParaRPr/>
            </a:p>
          </p:txBody>
        </p:sp>
      </p:grpSp>
      <p:grpSp>
        <p:nvGrpSpPr>
          <p:cNvPr id="23" name="Group 23"/>
          <p:cNvGrpSpPr/>
          <p:nvPr/>
        </p:nvGrpSpPr>
        <p:grpSpPr>
          <a:xfrm>
            <a:off x="4915416" y="2704454"/>
            <a:ext cx="2322410" cy="840346"/>
            <a:chOff x="0" y="0"/>
            <a:chExt cx="1083733" cy="392140"/>
          </a:xfrm>
        </p:grpSpPr>
        <p:sp>
          <p:nvSpPr>
            <p:cNvPr id="24" name="Freeform 24"/>
            <p:cNvSpPr/>
            <p:nvPr/>
          </p:nvSpPr>
          <p:spPr>
            <a:xfrm>
              <a:off x="0" y="0"/>
              <a:ext cx="1083733" cy="392140"/>
            </a:xfrm>
            <a:custGeom>
              <a:avLst/>
              <a:gdLst/>
              <a:ahLst/>
              <a:cxnLst/>
              <a:rect l="l" t="t" r="r" b="b"/>
              <a:pathLst>
                <a:path w="1083733" h="392140">
                  <a:moveTo>
                    <a:pt x="0" y="0"/>
                  </a:moveTo>
                  <a:lnTo>
                    <a:pt x="1083733" y="0"/>
                  </a:lnTo>
                  <a:lnTo>
                    <a:pt x="1083733" y="392140"/>
                  </a:lnTo>
                  <a:lnTo>
                    <a:pt x="0" y="392140"/>
                  </a:lnTo>
                  <a:close/>
                </a:path>
              </a:pathLst>
            </a:custGeom>
            <a:solidFill>
              <a:srgbClr val="FFFFFF"/>
            </a:solidFill>
          </p:spPr>
        </p:sp>
        <p:sp>
          <p:nvSpPr>
            <p:cNvPr id="25" name="TextBox 25"/>
            <p:cNvSpPr txBox="1"/>
            <p:nvPr/>
          </p:nvSpPr>
          <p:spPr>
            <a:xfrm>
              <a:off x="0" y="-28575"/>
              <a:ext cx="1083733" cy="420715"/>
            </a:xfrm>
            <a:prstGeom prst="rect">
              <a:avLst/>
            </a:prstGeom>
          </p:spPr>
          <p:txBody>
            <a:bodyPr lIns="50800" tIns="50800" rIns="50800" bIns="50800" rtlCol="0" anchor="ctr"/>
            <a:lstStyle/>
            <a:p>
              <a:pPr algn="ctr">
                <a:lnSpc>
                  <a:spcPts val="1960"/>
                </a:lnSpc>
              </a:pPr>
              <a:endParaRPr/>
            </a:p>
          </p:txBody>
        </p:sp>
      </p:grpSp>
      <p:grpSp>
        <p:nvGrpSpPr>
          <p:cNvPr id="26" name="Group 26"/>
          <p:cNvGrpSpPr/>
          <p:nvPr/>
        </p:nvGrpSpPr>
        <p:grpSpPr>
          <a:xfrm>
            <a:off x="4915416" y="3659100"/>
            <a:ext cx="2322410" cy="840346"/>
            <a:chOff x="0" y="0"/>
            <a:chExt cx="1083733" cy="392140"/>
          </a:xfrm>
        </p:grpSpPr>
        <p:sp>
          <p:nvSpPr>
            <p:cNvPr id="27" name="Freeform 27"/>
            <p:cNvSpPr/>
            <p:nvPr/>
          </p:nvSpPr>
          <p:spPr>
            <a:xfrm>
              <a:off x="0" y="0"/>
              <a:ext cx="1083733" cy="392140"/>
            </a:xfrm>
            <a:custGeom>
              <a:avLst/>
              <a:gdLst/>
              <a:ahLst/>
              <a:cxnLst/>
              <a:rect l="l" t="t" r="r" b="b"/>
              <a:pathLst>
                <a:path w="1083733" h="392140">
                  <a:moveTo>
                    <a:pt x="0" y="0"/>
                  </a:moveTo>
                  <a:lnTo>
                    <a:pt x="1083733" y="0"/>
                  </a:lnTo>
                  <a:lnTo>
                    <a:pt x="1083733" y="392140"/>
                  </a:lnTo>
                  <a:lnTo>
                    <a:pt x="0" y="392140"/>
                  </a:lnTo>
                  <a:close/>
                </a:path>
              </a:pathLst>
            </a:custGeom>
            <a:solidFill>
              <a:srgbClr val="FFFFFF"/>
            </a:solidFill>
          </p:spPr>
        </p:sp>
        <p:sp>
          <p:nvSpPr>
            <p:cNvPr id="28" name="TextBox 28"/>
            <p:cNvSpPr txBox="1"/>
            <p:nvPr/>
          </p:nvSpPr>
          <p:spPr>
            <a:xfrm>
              <a:off x="0" y="-28575"/>
              <a:ext cx="1083733" cy="420715"/>
            </a:xfrm>
            <a:prstGeom prst="rect">
              <a:avLst/>
            </a:prstGeom>
          </p:spPr>
          <p:txBody>
            <a:bodyPr lIns="50800" tIns="50800" rIns="50800" bIns="50800" rtlCol="0" anchor="ctr"/>
            <a:lstStyle/>
            <a:p>
              <a:pPr algn="ctr">
                <a:lnSpc>
                  <a:spcPts val="1960"/>
                </a:lnSpc>
              </a:pPr>
              <a:endParaRPr/>
            </a:p>
          </p:txBody>
        </p:sp>
      </p:grpSp>
      <p:grpSp>
        <p:nvGrpSpPr>
          <p:cNvPr id="29" name="Group 29"/>
          <p:cNvGrpSpPr/>
          <p:nvPr/>
        </p:nvGrpSpPr>
        <p:grpSpPr>
          <a:xfrm>
            <a:off x="7321860" y="2704454"/>
            <a:ext cx="2322410" cy="840346"/>
            <a:chOff x="0" y="0"/>
            <a:chExt cx="1083733" cy="392140"/>
          </a:xfrm>
        </p:grpSpPr>
        <p:sp>
          <p:nvSpPr>
            <p:cNvPr id="30" name="Freeform 30"/>
            <p:cNvSpPr/>
            <p:nvPr/>
          </p:nvSpPr>
          <p:spPr>
            <a:xfrm>
              <a:off x="0" y="0"/>
              <a:ext cx="1083733" cy="392140"/>
            </a:xfrm>
            <a:custGeom>
              <a:avLst/>
              <a:gdLst/>
              <a:ahLst/>
              <a:cxnLst/>
              <a:rect l="l" t="t" r="r" b="b"/>
              <a:pathLst>
                <a:path w="1083733" h="392140">
                  <a:moveTo>
                    <a:pt x="0" y="0"/>
                  </a:moveTo>
                  <a:lnTo>
                    <a:pt x="1083733" y="0"/>
                  </a:lnTo>
                  <a:lnTo>
                    <a:pt x="1083733" y="392140"/>
                  </a:lnTo>
                  <a:lnTo>
                    <a:pt x="0" y="392140"/>
                  </a:lnTo>
                  <a:close/>
                </a:path>
              </a:pathLst>
            </a:custGeom>
            <a:solidFill>
              <a:srgbClr val="FFFFFF"/>
            </a:solidFill>
          </p:spPr>
        </p:sp>
        <p:sp>
          <p:nvSpPr>
            <p:cNvPr id="31" name="TextBox 31"/>
            <p:cNvSpPr txBox="1"/>
            <p:nvPr/>
          </p:nvSpPr>
          <p:spPr>
            <a:xfrm>
              <a:off x="0" y="-28575"/>
              <a:ext cx="1083733" cy="420715"/>
            </a:xfrm>
            <a:prstGeom prst="rect">
              <a:avLst/>
            </a:prstGeom>
          </p:spPr>
          <p:txBody>
            <a:bodyPr lIns="50800" tIns="50800" rIns="50800" bIns="50800" rtlCol="0" anchor="ctr"/>
            <a:lstStyle/>
            <a:p>
              <a:pPr algn="ctr">
                <a:lnSpc>
                  <a:spcPts val="1960"/>
                </a:lnSpc>
              </a:pPr>
              <a:endParaRPr/>
            </a:p>
          </p:txBody>
        </p:sp>
      </p:grpSp>
      <p:grpSp>
        <p:nvGrpSpPr>
          <p:cNvPr id="32" name="Group 32"/>
          <p:cNvGrpSpPr/>
          <p:nvPr/>
        </p:nvGrpSpPr>
        <p:grpSpPr>
          <a:xfrm>
            <a:off x="7321860" y="3659100"/>
            <a:ext cx="2322410" cy="840346"/>
            <a:chOff x="0" y="0"/>
            <a:chExt cx="1083733" cy="392140"/>
          </a:xfrm>
        </p:grpSpPr>
        <p:sp>
          <p:nvSpPr>
            <p:cNvPr id="33" name="Freeform 33"/>
            <p:cNvSpPr/>
            <p:nvPr/>
          </p:nvSpPr>
          <p:spPr>
            <a:xfrm>
              <a:off x="0" y="0"/>
              <a:ext cx="1083733" cy="392140"/>
            </a:xfrm>
            <a:custGeom>
              <a:avLst/>
              <a:gdLst/>
              <a:ahLst/>
              <a:cxnLst/>
              <a:rect l="l" t="t" r="r" b="b"/>
              <a:pathLst>
                <a:path w="1083733" h="392140">
                  <a:moveTo>
                    <a:pt x="0" y="0"/>
                  </a:moveTo>
                  <a:lnTo>
                    <a:pt x="1083733" y="0"/>
                  </a:lnTo>
                  <a:lnTo>
                    <a:pt x="1083733" y="392140"/>
                  </a:lnTo>
                  <a:lnTo>
                    <a:pt x="0" y="392140"/>
                  </a:lnTo>
                  <a:close/>
                </a:path>
              </a:pathLst>
            </a:custGeom>
            <a:solidFill>
              <a:srgbClr val="FFFFFF"/>
            </a:solidFill>
          </p:spPr>
        </p:sp>
        <p:sp>
          <p:nvSpPr>
            <p:cNvPr id="34" name="TextBox 34"/>
            <p:cNvSpPr txBox="1"/>
            <p:nvPr/>
          </p:nvSpPr>
          <p:spPr>
            <a:xfrm>
              <a:off x="0" y="-28575"/>
              <a:ext cx="1083733" cy="420715"/>
            </a:xfrm>
            <a:prstGeom prst="rect">
              <a:avLst/>
            </a:prstGeom>
          </p:spPr>
          <p:txBody>
            <a:bodyPr lIns="50800" tIns="50800" rIns="50800" bIns="50800" rtlCol="0" anchor="ctr"/>
            <a:lstStyle/>
            <a:p>
              <a:pPr algn="ctr">
                <a:lnSpc>
                  <a:spcPts val="1960"/>
                </a:lnSpc>
              </a:pPr>
              <a:endParaRPr/>
            </a:p>
          </p:txBody>
        </p:sp>
      </p:grpSp>
      <p:grpSp>
        <p:nvGrpSpPr>
          <p:cNvPr id="35" name="Group 35"/>
          <p:cNvGrpSpPr/>
          <p:nvPr/>
        </p:nvGrpSpPr>
        <p:grpSpPr>
          <a:xfrm>
            <a:off x="7321860" y="2325054"/>
            <a:ext cx="2322410" cy="295784"/>
            <a:chOff x="0" y="0"/>
            <a:chExt cx="1083733" cy="138025"/>
          </a:xfrm>
        </p:grpSpPr>
        <p:sp>
          <p:nvSpPr>
            <p:cNvPr id="36" name="Freeform 36"/>
            <p:cNvSpPr/>
            <p:nvPr/>
          </p:nvSpPr>
          <p:spPr>
            <a:xfrm>
              <a:off x="0" y="0"/>
              <a:ext cx="1083733" cy="138025"/>
            </a:xfrm>
            <a:custGeom>
              <a:avLst/>
              <a:gdLst/>
              <a:ahLst/>
              <a:cxnLst/>
              <a:rect l="l" t="t" r="r" b="b"/>
              <a:pathLst>
                <a:path w="1083733" h="138025">
                  <a:moveTo>
                    <a:pt x="0" y="0"/>
                  </a:moveTo>
                  <a:lnTo>
                    <a:pt x="1083733" y="0"/>
                  </a:lnTo>
                  <a:lnTo>
                    <a:pt x="1083733" y="138025"/>
                  </a:lnTo>
                  <a:lnTo>
                    <a:pt x="0" y="138025"/>
                  </a:lnTo>
                  <a:close/>
                </a:path>
              </a:pathLst>
            </a:custGeom>
            <a:solidFill>
              <a:srgbClr val="FFFFFF"/>
            </a:solidFill>
          </p:spPr>
        </p:sp>
        <p:sp>
          <p:nvSpPr>
            <p:cNvPr id="37" name="TextBox 37"/>
            <p:cNvSpPr txBox="1"/>
            <p:nvPr/>
          </p:nvSpPr>
          <p:spPr>
            <a:xfrm>
              <a:off x="0" y="-28575"/>
              <a:ext cx="1083733" cy="166600"/>
            </a:xfrm>
            <a:prstGeom prst="rect">
              <a:avLst/>
            </a:prstGeom>
          </p:spPr>
          <p:txBody>
            <a:bodyPr lIns="50800" tIns="50800" rIns="50800" bIns="50800" rtlCol="0" anchor="ctr"/>
            <a:lstStyle/>
            <a:p>
              <a:pPr algn="ctr">
                <a:lnSpc>
                  <a:spcPts val="1960"/>
                </a:lnSpc>
              </a:pPr>
              <a:endParaRPr/>
            </a:p>
          </p:txBody>
        </p:sp>
      </p:grpSp>
      <p:grpSp>
        <p:nvGrpSpPr>
          <p:cNvPr id="38" name="Group 38"/>
          <p:cNvGrpSpPr/>
          <p:nvPr/>
        </p:nvGrpSpPr>
        <p:grpSpPr>
          <a:xfrm>
            <a:off x="2508972" y="4613745"/>
            <a:ext cx="2322410" cy="840346"/>
            <a:chOff x="0" y="0"/>
            <a:chExt cx="1083733" cy="392140"/>
          </a:xfrm>
        </p:grpSpPr>
        <p:sp>
          <p:nvSpPr>
            <p:cNvPr id="39" name="Freeform 39"/>
            <p:cNvSpPr/>
            <p:nvPr/>
          </p:nvSpPr>
          <p:spPr>
            <a:xfrm>
              <a:off x="0" y="0"/>
              <a:ext cx="1083733" cy="392140"/>
            </a:xfrm>
            <a:custGeom>
              <a:avLst/>
              <a:gdLst/>
              <a:ahLst/>
              <a:cxnLst/>
              <a:rect l="l" t="t" r="r" b="b"/>
              <a:pathLst>
                <a:path w="1083733" h="392140">
                  <a:moveTo>
                    <a:pt x="0" y="0"/>
                  </a:moveTo>
                  <a:lnTo>
                    <a:pt x="1083733" y="0"/>
                  </a:lnTo>
                  <a:lnTo>
                    <a:pt x="1083733" y="392140"/>
                  </a:lnTo>
                  <a:lnTo>
                    <a:pt x="0" y="392140"/>
                  </a:lnTo>
                  <a:close/>
                </a:path>
              </a:pathLst>
            </a:custGeom>
            <a:solidFill>
              <a:srgbClr val="FFFFFF"/>
            </a:solidFill>
          </p:spPr>
        </p:sp>
        <p:sp>
          <p:nvSpPr>
            <p:cNvPr id="40" name="TextBox 40"/>
            <p:cNvSpPr txBox="1"/>
            <p:nvPr/>
          </p:nvSpPr>
          <p:spPr>
            <a:xfrm>
              <a:off x="0" y="-28575"/>
              <a:ext cx="1083733" cy="420715"/>
            </a:xfrm>
            <a:prstGeom prst="rect">
              <a:avLst/>
            </a:prstGeom>
          </p:spPr>
          <p:txBody>
            <a:bodyPr lIns="50800" tIns="50800" rIns="50800" bIns="50800" rtlCol="0" anchor="ctr"/>
            <a:lstStyle/>
            <a:p>
              <a:pPr algn="ctr">
                <a:lnSpc>
                  <a:spcPts val="1960"/>
                </a:lnSpc>
              </a:pPr>
              <a:endParaRPr/>
            </a:p>
          </p:txBody>
        </p:sp>
      </p:grpSp>
      <p:grpSp>
        <p:nvGrpSpPr>
          <p:cNvPr id="41" name="Group 41"/>
          <p:cNvGrpSpPr/>
          <p:nvPr/>
        </p:nvGrpSpPr>
        <p:grpSpPr>
          <a:xfrm>
            <a:off x="109330" y="4613745"/>
            <a:ext cx="2322410" cy="840346"/>
            <a:chOff x="0" y="0"/>
            <a:chExt cx="1083733" cy="392140"/>
          </a:xfrm>
        </p:grpSpPr>
        <p:sp>
          <p:nvSpPr>
            <p:cNvPr id="42" name="Freeform 42"/>
            <p:cNvSpPr/>
            <p:nvPr/>
          </p:nvSpPr>
          <p:spPr>
            <a:xfrm>
              <a:off x="0" y="0"/>
              <a:ext cx="1083733" cy="392140"/>
            </a:xfrm>
            <a:custGeom>
              <a:avLst/>
              <a:gdLst/>
              <a:ahLst/>
              <a:cxnLst/>
              <a:rect l="l" t="t" r="r" b="b"/>
              <a:pathLst>
                <a:path w="1083733" h="392140">
                  <a:moveTo>
                    <a:pt x="0" y="0"/>
                  </a:moveTo>
                  <a:lnTo>
                    <a:pt x="1083733" y="0"/>
                  </a:lnTo>
                  <a:lnTo>
                    <a:pt x="1083733" y="392140"/>
                  </a:lnTo>
                  <a:lnTo>
                    <a:pt x="0" y="392140"/>
                  </a:lnTo>
                  <a:close/>
                </a:path>
              </a:pathLst>
            </a:custGeom>
            <a:solidFill>
              <a:srgbClr val="FFFFFF"/>
            </a:solidFill>
          </p:spPr>
        </p:sp>
        <p:sp>
          <p:nvSpPr>
            <p:cNvPr id="43" name="TextBox 43"/>
            <p:cNvSpPr txBox="1"/>
            <p:nvPr/>
          </p:nvSpPr>
          <p:spPr>
            <a:xfrm>
              <a:off x="0" y="-28575"/>
              <a:ext cx="1083733" cy="420715"/>
            </a:xfrm>
            <a:prstGeom prst="rect">
              <a:avLst/>
            </a:prstGeom>
          </p:spPr>
          <p:txBody>
            <a:bodyPr lIns="50800" tIns="50800" rIns="50800" bIns="50800" rtlCol="0" anchor="ctr"/>
            <a:lstStyle/>
            <a:p>
              <a:pPr algn="ctr">
                <a:lnSpc>
                  <a:spcPts val="1960"/>
                </a:lnSpc>
              </a:pPr>
              <a:endParaRPr/>
            </a:p>
          </p:txBody>
        </p:sp>
      </p:grpSp>
      <p:grpSp>
        <p:nvGrpSpPr>
          <p:cNvPr id="44" name="Group 44"/>
          <p:cNvGrpSpPr/>
          <p:nvPr/>
        </p:nvGrpSpPr>
        <p:grpSpPr>
          <a:xfrm>
            <a:off x="4915416" y="4613745"/>
            <a:ext cx="2322410" cy="840346"/>
            <a:chOff x="0" y="0"/>
            <a:chExt cx="1083733" cy="392140"/>
          </a:xfrm>
        </p:grpSpPr>
        <p:sp>
          <p:nvSpPr>
            <p:cNvPr id="45" name="Freeform 45"/>
            <p:cNvSpPr/>
            <p:nvPr/>
          </p:nvSpPr>
          <p:spPr>
            <a:xfrm>
              <a:off x="0" y="0"/>
              <a:ext cx="1083733" cy="392140"/>
            </a:xfrm>
            <a:custGeom>
              <a:avLst/>
              <a:gdLst/>
              <a:ahLst/>
              <a:cxnLst/>
              <a:rect l="l" t="t" r="r" b="b"/>
              <a:pathLst>
                <a:path w="1083733" h="392140">
                  <a:moveTo>
                    <a:pt x="0" y="0"/>
                  </a:moveTo>
                  <a:lnTo>
                    <a:pt x="1083733" y="0"/>
                  </a:lnTo>
                  <a:lnTo>
                    <a:pt x="1083733" y="392140"/>
                  </a:lnTo>
                  <a:lnTo>
                    <a:pt x="0" y="392140"/>
                  </a:lnTo>
                  <a:close/>
                </a:path>
              </a:pathLst>
            </a:custGeom>
            <a:solidFill>
              <a:srgbClr val="FFFFFF"/>
            </a:solidFill>
          </p:spPr>
        </p:sp>
        <p:sp>
          <p:nvSpPr>
            <p:cNvPr id="46" name="TextBox 46"/>
            <p:cNvSpPr txBox="1"/>
            <p:nvPr/>
          </p:nvSpPr>
          <p:spPr>
            <a:xfrm>
              <a:off x="0" y="-28575"/>
              <a:ext cx="1083733" cy="420715"/>
            </a:xfrm>
            <a:prstGeom prst="rect">
              <a:avLst/>
            </a:prstGeom>
          </p:spPr>
          <p:txBody>
            <a:bodyPr lIns="50800" tIns="50800" rIns="50800" bIns="50800" rtlCol="0" anchor="ctr"/>
            <a:lstStyle/>
            <a:p>
              <a:pPr algn="ctr">
                <a:lnSpc>
                  <a:spcPts val="1960"/>
                </a:lnSpc>
              </a:pPr>
              <a:endParaRPr/>
            </a:p>
          </p:txBody>
        </p:sp>
      </p:grpSp>
      <p:grpSp>
        <p:nvGrpSpPr>
          <p:cNvPr id="47" name="Group 47"/>
          <p:cNvGrpSpPr/>
          <p:nvPr/>
        </p:nvGrpSpPr>
        <p:grpSpPr>
          <a:xfrm>
            <a:off x="7321860" y="4613745"/>
            <a:ext cx="2322410" cy="840346"/>
            <a:chOff x="0" y="0"/>
            <a:chExt cx="1083733" cy="392140"/>
          </a:xfrm>
        </p:grpSpPr>
        <p:sp>
          <p:nvSpPr>
            <p:cNvPr id="48" name="Freeform 48"/>
            <p:cNvSpPr/>
            <p:nvPr/>
          </p:nvSpPr>
          <p:spPr>
            <a:xfrm>
              <a:off x="0" y="0"/>
              <a:ext cx="1083733" cy="392140"/>
            </a:xfrm>
            <a:custGeom>
              <a:avLst/>
              <a:gdLst/>
              <a:ahLst/>
              <a:cxnLst/>
              <a:rect l="l" t="t" r="r" b="b"/>
              <a:pathLst>
                <a:path w="1083733" h="392140">
                  <a:moveTo>
                    <a:pt x="0" y="0"/>
                  </a:moveTo>
                  <a:lnTo>
                    <a:pt x="1083733" y="0"/>
                  </a:lnTo>
                  <a:lnTo>
                    <a:pt x="1083733" y="392140"/>
                  </a:lnTo>
                  <a:lnTo>
                    <a:pt x="0" y="392140"/>
                  </a:lnTo>
                  <a:close/>
                </a:path>
              </a:pathLst>
            </a:custGeom>
            <a:solidFill>
              <a:srgbClr val="FFFFFF"/>
            </a:solidFill>
          </p:spPr>
        </p:sp>
        <p:sp>
          <p:nvSpPr>
            <p:cNvPr id="49" name="TextBox 49"/>
            <p:cNvSpPr txBox="1"/>
            <p:nvPr/>
          </p:nvSpPr>
          <p:spPr>
            <a:xfrm>
              <a:off x="0" y="-28575"/>
              <a:ext cx="1083733" cy="420715"/>
            </a:xfrm>
            <a:prstGeom prst="rect">
              <a:avLst/>
            </a:prstGeom>
          </p:spPr>
          <p:txBody>
            <a:bodyPr lIns="50800" tIns="50800" rIns="50800" bIns="50800" rtlCol="0" anchor="ctr"/>
            <a:lstStyle/>
            <a:p>
              <a:pPr algn="ctr">
                <a:lnSpc>
                  <a:spcPts val="1960"/>
                </a:lnSpc>
              </a:pPr>
              <a:endParaRPr/>
            </a:p>
          </p:txBody>
        </p:sp>
      </p:grpSp>
      <p:grpSp>
        <p:nvGrpSpPr>
          <p:cNvPr id="50" name="Group 50"/>
          <p:cNvGrpSpPr/>
          <p:nvPr/>
        </p:nvGrpSpPr>
        <p:grpSpPr>
          <a:xfrm>
            <a:off x="2508972" y="5568391"/>
            <a:ext cx="2322410" cy="840346"/>
            <a:chOff x="0" y="0"/>
            <a:chExt cx="1083733" cy="392140"/>
          </a:xfrm>
        </p:grpSpPr>
        <p:sp>
          <p:nvSpPr>
            <p:cNvPr id="51" name="Freeform 51"/>
            <p:cNvSpPr/>
            <p:nvPr/>
          </p:nvSpPr>
          <p:spPr>
            <a:xfrm>
              <a:off x="0" y="0"/>
              <a:ext cx="1083733" cy="392140"/>
            </a:xfrm>
            <a:custGeom>
              <a:avLst/>
              <a:gdLst/>
              <a:ahLst/>
              <a:cxnLst/>
              <a:rect l="l" t="t" r="r" b="b"/>
              <a:pathLst>
                <a:path w="1083733" h="392140">
                  <a:moveTo>
                    <a:pt x="0" y="0"/>
                  </a:moveTo>
                  <a:lnTo>
                    <a:pt x="1083733" y="0"/>
                  </a:lnTo>
                  <a:lnTo>
                    <a:pt x="1083733" y="392140"/>
                  </a:lnTo>
                  <a:lnTo>
                    <a:pt x="0" y="392140"/>
                  </a:lnTo>
                  <a:close/>
                </a:path>
              </a:pathLst>
            </a:custGeom>
            <a:solidFill>
              <a:srgbClr val="FFFFFF"/>
            </a:solidFill>
          </p:spPr>
        </p:sp>
        <p:sp>
          <p:nvSpPr>
            <p:cNvPr id="52" name="TextBox 52"/>
            <p:cNvSpPr txBox="1"/>
            <p:nvPr/>
          </p:nvSpPr>
          <p:spPr>
            <a:xfrm>
              <a:off x="0" y="-28575"/>
              <a:ext cx="1083733" cy="420715"/>
            </a:xfrm>
            <a:prstGeom prst="rect">
              <a:avLst/>
            </a:prstGeom>
          </p:spPr>
          <p:txBody>
            <a:bodyPr lIns="50800" tIns="50800" rIns="50800" bIns="50800" rtlCol="0" anchor="ctr"/>
            <a:lstStyle/>
            <a:p>
              <a:pPr algn="ctr">
                <a:lnSpc>
                  <a:spcPts val="1960"/>
                </a:lnSpc>
              </a:pPr>
              <a:endParaRPr/>
            </a:p>
          </p:txBody>
        </p:sp>
      </p:grpSp>
      <p:grpSp>
        <p:nvGrpSpPr>
          <p:cNvPr id="53" name="Group 53"/>
          <p:cNvGrpSpPr/>
          <p:nvPr/>
        </p:nvGrpSpPr>
        <p:grpSpPr>
          <a:xfrm>
            <a:off x="109330" y="5568391"/>
            <a:ext cx="2322410" cy="840346"/>
            <a:chOff x="0" y="0"/>
            <a:chExt cx="1083733" cy="392140"/>
          </a:xfrm>
        </p:grpSpPr>
        <p:sp>
          <p:nvSpPr>
            <p:cNvPr id="54" name="Freeform 54"/>
            <p:cNvSpPr/>
            <p:nvPr/>
          </p:nvSpPr>
          <p:spPr>
            <a:xfrm>
              <a:off x="0" y="0"/>
              <a:ext cx="1083733" cy="392140"/>
            </a:xfrm>
            <a:custGeom>
              <a:avLst/>
              <a:gdLst/>
              <a:ahLst/>
              <a:cxnLst/>
              <a:rect l="l" t="t" r="r" b="b"/>
              <a:pathLst>
                <a:path w="1083733" h="392140">
                  <a:moveTo>
                    <a:pt x="0" y="0"/>
                  </a:moveTo>
                  <a:lnTo>
                    <a:pt x="1083733" y="0"/>
                  </a:lnTo>
                  <a:lnTo>
                    <a:pt x="1083733" y="392140"/>
                  </a:lnTo>
                  <a:lnTo>
                    <a:pt x="0" y="392140"/>
                  </a:lnTo>
                  <a:close/>
                </a:path>
              </a:pathLst>
            </a:custGeom>
            <a:solidFill>
              <a:srgbClr val="FFFFFF"/>
            </a:solidFill>
          </p:spPr>
        </p:sp>
        <p:sp>
          <p:nvSpPr>
            <p:cNvPr id="55" name="TextBox 55"/>
            <p:cNvSpPr txBox="1"/>
            <p:nvPr/>
          </p:nvSpPr>
          <p:spPr>
            <a:xfrm>
              <a:off x="0" y="-28575"/>
              <a:ext cx="1083733" cy="420715"/>
            </a:xfrm>
            <a:prstGeom prst="rect">
              <a:avLst/>
            </a:prstGeom>
          </p:spPr>
          <p:txBody>
            <a:bodyPr lIns="50800" tIns="50800" rIns="50800" bIns="50800" rtlCol="0" anchor="ctr"/>
            <a:lstStyle/>
            <a:p>
              <a:pPr algn="ctr">
                <a:lnSpc>
                  <a:spcPts val="1960"/>
                </a:lnSpc>
              </a:pPr>
              <a:endParaRPr/>
            </a:p>
          </p:txBody>
        </p:sp>
      </p:grpSp>
      <p:grpSp>
        <p:nvGrpSpPr>
          <p:cNvPr id="56" name="Group 56"/>
          <p:cNvGrpSpPr/>
          <p:nvPr/>
        </p:nvGrpSpPr>
        <p:grpSpPr>
          <a:xfrm>
            <a:off x="4915416" y="5568391"/>
            <a:ext cx="2322410" cy="840346"/>
            <a:chOff x="0" y="0"/>
            <a:chExt cx="1083733" cy="392140"/>
          </a:xfrm>
        </p:grpSpPr>
        <p:sp>
          <p:nvSpPr>
            <p:cNvPr id="57" name="Freeform 57"/>
            <p:cNvSpPr/>
            <p:nvPr/>
          </p:nvSpPr>
          <p:spPr>
            <a:xfrm>
              <a:off x="0" y="0"/>
              <a:ext cx="1083733" cy="392140"/>
            </a:xfrm>
            <a:custGeom>
              <a:avLst/>
              <a:gdLst/>
              <a:ahLst/>
              <a:cxnLst/>
              <a:rect l="l" t="t" r="r" b="b"/>
              <a:pathLst>
                <a:path w="1083733" h="392140">
                  <a:moveTo>
                    <a:pt x="0" y="0"/>
                  </a:moveTo>
                  <a:lnTo>
                    <a:pt x="1083733" y="0"/>
                  </a:lnTo>
                  <a:lnTo>
                    <a:pt x="1083733" y="392140"/>
                  </a:lnTo>
                  <a:lnTo>
                    <a:pt x="0" y="392140"/>
                  </a:lnTo>
                  <a:close/>
                </a:path>
              </a:pathLst>
            </a:custGeom>
            <a:solidFill>
              <a:srgbClr val="FFFFFF"/>
            </a:solidFill>
          </p:spPr>
        </p:sp>
        <p:sp>
          <p:nvSpPr>
            <p:cNvPr id="58" name="TextBox 58"/>
            <p:cNvSpPr txBox="1"/>
            <p:nvPr/>
          </p:nvSpPr>
          <p:spPr>
            <a:xfrm>
              <a:off x="0" y="-28575"/>
              <a:ext cx="1083733" cy="420715"/>
            </a:xfrm>
            <a:prstGeom prst="rect">
              <a:avLst/>
            </a:prstGeom>
          </p:spPr>
          <p:txBody>
            <a:bodyPr lIns="50800" tIns="50800" rIns="50800" bIns="50800" rtlCol="0" anchor="ctr"/>
            <a:lstStyle/>
            <a:p>
              <a:pPr algn="ctr">
                <a:lnSpc>
                  <a:spcPts val="1960"/>
                </a:lnSpc>
              </a:pPr>
              <a:endParaRPr/>
            </a:p>
          </p:txBody>
        </p:sp>
      </p:grpSp>
      <p:grpSp>
        <p:nvGrpSpPr>
          <p:cNvPr id="59" name="Group 59"/>
          <p:cNvGrpSpPr/>
          <p:nvPr/>
        </p:nvGrpSpPr>
        <p:grpSpPr>
          <a:xfrm>
            <a:off x="7321860" y="5568391"/>
            <a:ext cx="2322410" cy="840346"/>
            <a:chOff x="0" y="0"/>
            <a:chExt cx="1083733" cy="392140"/>
          </a:xfrm>
        </p:grpSpPr>
        <p:sp>
          <p:nvSpPr>
            <p:cNvPr id="60" name="Freeform 60"/>
            <p:cNvSpPr/>
            <p:nvPr/>
          </p:nvSpPr>
          <p:spPr>
            <a:xfrm>
              <a:off x="0" y="0"/>
              <a:ext cx="1083733" cy="392140"/>
            </a:xfrm>
            <a:custGeom>
              <a:avLst/>
              <a:gdLst/>
              <a:ahLst/>
              <a:cxnLst/>
              <a:rect l="l" t="t" r="r" b="b"/>
              <a:pathLst>
                <a:path w="1083733" h="392140">
                  <a:moveTo>
                    <a:pt x="0" y="0"/>
                  </a:moveTo>
                  <a:lnTo>
                    <a:pt x="1083733" y="0"/>
                  </a:lnTo>
                  <a:lnTo>
                    <a:pt x="1083733" y="392140"/>
                  </a:lnTo>
                  <a:lnTo>
                    <a:pt x="0" y="392140"/>
                  </a:lnTo>
                  <a:close/>
                </a:path>
              </a:pathLst>
            </a:custGeom>
            <a:solidFill>
              <a:srgbClr val="FFFFFF"/>
            </a:solidFill>
          </p:spPr>
        </p:sp>
        <p:sp>
          <p:nvSpPr>
            <p:cNvPr id="61" name="TextBox 61"/>
            <p:cNvSpPr txBox="1"/>
            <p:nvPr/>
          </p:nvSpPr>
          <p:spPr>
            <a:xfrm>
              <a:off x="0" y="-28575"/>
              <a:ext cx="1083733" cy="420715"/>
            </a:xfrm>
            <a:prstGeom prst="rect">
              <a:avLst/>
            </a:prstGeom>
          </p:spPr>
          <p:txBody>
            <a:bodyPr lIns="50800" tIns="50800" rIns="50800" bIns="50800" rtlCol="0" anchor="ctr"/>
            <a:lstStyle/>
            <a:p>
              <a:pPr algn="ctr">
                <a:lnSpc>
                  <a:spcPts val="1960"/>
                </a:lnSpc>
              </a:pPr>
              <a:endParaRPr/>
            </a:p>
          </p:txBody>
        </p:sp>
      </p:grpSp>
      <p:sp>
        <p:nvSpPr>
          <p:cNvPr id="62" name="TextBox 62"/>
          <p:cNvSpPr txBox="1"/>
          <p:nvPr/>
        </p:nvSpPr>
        <p:spPr>
          <a:xfrm>
            <a:off x="1552622" y="792164"/>
            <a:ext cx="7169801" cy="717550"/>
          </a:xfrm>
          <a:prstGeom prst="rect">
            <a:avLst/>
          </a:prstGeom>
        </p:spPr>
        <p:txBody>
          <a:bodyPr lIns="0" tIns="0" rIns="0" bIns="0" rtlCol="0" anchor="t">
            <a:spAutoFit/>
          </a:bodyPr>
          <a:lstStyle/>
          <a:p>
            <a:pPr algn="ctr">
              <a:lnSpc>
                <a:spcPts val="5599"/>
              </a:lnSpc>
            </a:pPr>
            <a:r>
              <a:rPr lang="en-US" sz="3999" spc="-159">
                <a:solidFill>
                  <a:srgbClr val="FFFFFF"/>
                </a:solidFill>
                <a:latin typeface="Poppins Bold"/>
              </a:rPr>
              <a:t>CUADRO COMPARATIVO</a:t>
            </a:r>
          </a:p>
        </p:txBody>
      </p:sp>
      <p:sp>
        <p:nvSpPr>
          <p:cNvPr id="63" name="TextBox 63"/>
          <p:cNvSpPr txBox="1"/>
          <p:nvPr/>
        </p:nvSpPr>
        <p:spPr>
          <a:xfrm>
            <a:off x="2731078" y="2278757"/>
            <a:ext cx="1878198" cy="309245"/>
          </a:xfrm>
          <a:prstGeom prst="rect">
            <a:avLst/>
          </a:prstGeom>
        </p:spPr>
        <p:txBody>
          <a:bodyPr lIns="0" tIns="0" rIns="0" bIns="0" rtlCol="0" anchor="t">
            <a:spAutoFit/>
          </a:bodyPr>
          <a:lstStyle/>
          <a:p>
            <a:pPr algn="ctr">
              <a:lnSpc>
                <a:spcPts val="2379"/>
              </a:lnSpc>
            </a:pPr>
            <a:r>
              <a:rPr lang="en-US" sz="1699" spc="-67">
                <a:solidFill>
                  <a:srgbClr val="000000"/>
                </a:solidFill>
                <a:latin typeface="Poppins Bold"/>
              </a:rPr>
              <a:t>Categoría 1</a:t>
            </a:r>
          </a:p>
        </p:txBody>
      </p:sp>
      <p:sp>
        <p:nvSpPr>
          <p:cNvPr id="64" name="TextBox 64"/>
          <p:cNvSpPr txBox="1"/>
          <p:nvPr/>
        </p:nvSpPr>
        <p:spPr>
          <a:xfrm>
            <a:off x="370006" y="2956771"/>
            <a:ext cx="1801057" cy="309245"/>
          </a:xfrm>
          <a:prstGeom prst="rect">
            <a:avLst/>
          </a:prstGeom>
        </p:spPr>
        <p:txBody>
          <a:bodyPr lIns="0" tIns="0" rIns="0" bIns="0" rtlCol="0" anchor="t">
            <a:spAutoFit/>
          </a:bodyPr>
          <a:lstStyle/>
          <a:p>
            <a:pPr algn="ctr">
              <a:lnSpc>
                <a:spcPts val="2379"/>
              </a:lnSpc>
            </a:pPr>
            <a:r>
              <a:rPr lang="en-US" sz="1699" spc="-67">
                <a:solidFill>
                  <a:srgbClr val="000000"/>
                </a:solidFill>
                <a:latin typeface="Poppins Bold"/>
              </a:rPr>
              <a:t>Comparativo 1</a:t>
            </a:r>
          </a:p>
        </p:txBody>
      </p:sp>
      <p:sp>
        <p:nvSpPr>
          <p:cNvPr id="65" name="TextBox 65"/>
          <p:cNvSpPr txBox="1"/>
          <p:nvPr/>
        </p:nvSpPr>
        <p:spPr>
          <a:xfrm>
            <a:off x="370006" y="3896075"/>
            <a:ext cx="1801057" cy="309245"/>
          </a:xfrm>
          <a:prstGeom prst="rect">
            <a:avLst/>
          </a:prstGeom>
        </p:spPr>
        <p:txBody>
          <a:bodyPr lIns="0" tIns="0" rIns="0" bIns="0" rtlCol="0" anchor="t">
            <a:spAutoFit/>
          </a:bodyPr>
          <a:lstStyle/>
          <a:p>
            <a:pPr algn="ctr">
              <a:lnSpc>
                <a:spcPts val="2379"/>
              </a:lnSpc>
            </a:pPr>
            <a:r>
              <a:rPr lang="en-US" sz="1699" spc="-67">
                <a:solidFill>
                  <a:srgbClr val="000000"/>
                </a:solidFill>
                <a:latin typeface="Poppins Bold"/>
              </a:rPr>
              <a:t>Comparativo 2</a:t>
            </a:r>
          </a:p>
        </p:txBody>
      </p:sp>
      <p:sp>
        <p:nvSpPr>
          <p:cNvPr id="66" name="TextBox 66"/>
          <p:cNvSpPr txBox="1"/>
          <p:nvPr/>
        </p:nvSpPr>
        <p:spPr>
          <a:xfrm>
            <a:off x="5137522" y="2278757"/>
            <a:ext cx="1878198" cy="309245"/>
          </a:xfrm>
          <a:prstGeom prst="rect">
            <a:avLst/>
          </a:prstGeom>
        </p:spPr>
        <p:txBody>
          <a:bodyPr lIns="0" tIns="0" rIns="0" bIns="0" rtlCol="0" anchor="t">
            <a:spAutoFit/>
          </a:bodyPr>
          <a:lstStyle/>
          <a:p>
            <a:pPr algn="ctr">
              <a:lnSpc>
                <a:spcPts val="2379"/>
              </a:lnSpc>
            </a:pPr>
            <a:r>
              <a:rPr lang="en-US" sz="1699" spc="-67">
                <a:solidFill>
                  <a:srgbClr val="000000"/>
                </a:solidFill>
                <a:latin typeface="Poppins Bold"/>
              </a:rPr>
              <a:t>Categoría 2</a:t>
            </a:r>
          </a:p>
        </p:txBody>
      </p:sp>
      <p:sp>
        <p:nvSpPr>
          <p:cNvPr id="67" name="TextBox 67"/>
          <p:cNvSpPr txBox="1"/>
          <p:nvPr/>
        </p:nvSpPr>
        <p:spPr>
          <a:xfrm>
            <a:off x="7543966" y="2278757"/>
            <a:ext cx="1878198" cy="309245"/>
          </a:xfrm>
          <a:prstGeom prst="rect">
            <a:avLst/>
          </a:prstGeom>
        </p:spPr>
        <p:txBody>
          <a:bodyPr lIns="0" tIns="0" rIns="0" bIns="0" rtlCol="0" anchor="t">
            <a:spAutoFit/>
          </a:bodyPr>
          <a:lstStyle/>
          <a:p>
            <a:pPr algn="ctr">
              <a:lnSpc>
                <a:spcPts val="2379"/>
              </a:lnSpc>
            </a:pPr>
            <a:r>
              <a:rPr lang="en-US" sz="1699" spc="-67">
                <a:solidFill>
                  <a:srgbClr val="000000"/>
                </a:solidFill>
                <a:latin typeface="Poppins Bold"/>
              </a:rPr>
              <a:t>Categoría 3</a:t>
            </a:r>
          </a:p>
        </p:txBody>
      </p:sp>
      <p:sp>
        <p:nvSpPr>
          <p:cNvPr id="68" name="TextBox 68"/>
          <p:cNvSpPr txBox="1"/>
          <p:nvPr/>
        </p:nvSpPr>
        <p:spPr>
          <a:xfrm>
            <a:off x="1131604" y="1652589"/>
            <a:ext cx="8290560" cy="453390"/>
          </a:xfrm>
          <a:prstGeom prst="rect">
            <a:avLst/>
          </a:prstGeom>
        </p:spPr>
        <p:txBody>
          <a:bodyPr lIns="0" tIns="0" rIns="0" bIns="0" rtlCol="0" anchor="t">
            <a:spAutoFit/>
          </a:bodyPr>
          <a:lstStyle/>
          <a:p>
            <a:pPr algn="ctr">
              <a:lnSpc>
                <a:spcPts val="1260"/>
              </a:lnSpc>
            </a:pPr>
            <a:r>
              <a:rPr lang="en-US" sz="900" spc="26">
                <a:solidFill>
                  <a:srgbClr val="FFFFFF"/>
                </a:solidFill>
                <a:latin typeface="Poppins"/>
              </a:rPr>
              <a:t>Lorem ipsum dolor sit amet, consectetur adipiscing elit, sed do eiusmod tempor incididunt ut labore et dolore magna aliqua. Sodales ut eu sem integer vitae. Est ullamcorper eget nulla facilisi etiam dignissim diam quis. Phasellus egestas tellus rutrum tellus pellentesque. Aliquam id diam maecenas ultricies mi. Bibendum est ultricies integer quis auctor elit. Feugiat scelerisque varius morbi enim.</a:t>
            </a:r>
          </a:p>
        </p:txBody>
      </p:sp>
      <p:sp>
        <p:nvSpPr>
          <p:cNvPr id="69" name="TextBox 69"/>
          <p:cNvSpPr txBox="1"/>
          <p:nvPr/>
        </p:nvSpPr>
        <p:spPr>
          <a:xfrm>
            <a:off x="2610805" y="2736067"/>
            <a:ext cx="2117053" cy="758070"/>
          </a:xfrm>
          <a:prstGeom prst="rect">
            <a:avLst/>
          </a:prstGeom>
        </p:spPr>
        <p:txBody>
          <a:bodyPr lIns="0" tIns="0" rIns="0" bIns="0" rtlCol="0" anchor="t">
            <a:spAutoFit/>
          </a:bodyPr>
          <a:lstStyle/>
          <a:p>
            <a:pPr algn="ctr">
              <a:lnSpc>
                <a:spcPts val="1266"/>
              </a:lnSpc>
            </a:pPr>
            <a:r>
              <a:rPr lang="en-US" sz="904" spc="27">
                <a:solidFill>
                  <a:srgbClr val="000000"/>
                </a:solidFill>
                <a:latin typeface="Poppins Medium"/>
              </a:rPr>
              <a:t>Lorem ipsum dolor sit amet, consectetur adipiscing elit, sed do eiusmod tempor incididunt ut labore et dolore magna aliqua. Sodales ut eu sem integer vitae.</a:t>
            </a:r>
          </a:p>
        </p:txBody>
      </p:sp>
      <p:sp>
        <p:nvSpPr>
          <p:cNvPr id="70" name="TextBox 70"/>
          <p:cNvSpPr txBox="1"/>
          <p:nvPr/>
        </p:nvSpPr>
        <p:spPr>
          <a:xfrm>
            <a:off x="2610805" y="3690712"/>
            <a:ext cx="2117053" cy="758070"/>
          </a:xfrm>
          <a:prstGeom prst="rect">
            <a:avLst/>
          </a:prstGeom>
        </p:spPr>
        <p:txBody>
          <a:bodyPr lIns="0" tIns="0" rIns="0" bIns="0" rtlCol="0" anchor="t">
            <a:spAutoFit/>
          </a:bodyPr>
          <a:lstStyle/>
          <a:p>
            <a:pPr algn="ctr">
              <a:lnSpc>
                <a:spcPts val="1266"/>
              </a:lnSpc>
            </a:pPr>
            <a:r>
              <a:rPr lang="en-US" sz="904" spc="27">
                <a:solidFill>
                  <a:srgbClr val="000000"/>
                </a:solidFill>
                <a:latin typeface="Poppins Medium"/>
              </a:rPr>
              <a:t>Lorem ipsum dolor sit amet, consectetur adipiscing elit, sed do eiusmod tempor incididunt ut labore et dolore magna aliqua. Sodales ut eu sem integer vitae.</a:t>
            </a:r>
          </a:p>
        </p:txBody>
      </p:sp>
      <p:sp>
        <p:nvSpPr>
          <p:cNvPr id="71" name="TextBox 71"/>
          <p:cNvSpPr txBox="1"/>
          <p:nvPr/>
        </p:nvSpPr>
        <p:spPr>
          <a:xfrm>
            <a:off x="5017249" y="2736067"/>
            <a:ext cx="2117053" cy="758070"/>
          </a:xfrm>
          <a:prstGeom prst="rect">
            <a:avLst/>
          </a:prstGeom>
        </p:spPr>
        <p:txBody>
          <a:bodyPr lIns="0" tIns="0" rIns="0" bIns="0" rtlCol="0" anchor="t">
            <a:spAutoFit/>
          </a:bodyPr>
          <a:lstStyle/>
          <a:p>
            <a:pPr algn="ctr">
              <a:lnSpc>
                <a:spcPts val="1266"/>
              </a:lnSpc>
            </a:pPr>
            <a:r>
              <a:rPr lang="en-US" sz="904" spc="27">
                <a:solidFill>
                  <a:srgbClr val="000000"/>
                </a:solidFill>
                <a:latin typeface="Poppins Medium"/>
              </a:rPr>
              <a:t>Lorem ipsum dolor sit amet, consectetur adipiscing elit, sed do eiusmod tempor incididunt ut labore et dolore magna aliqua. Sodales ut eu sem integer vitae.</a:t>
            </a:r>
          </a:p>
        </p:txBody>
      </p:sp>
      <p:sp>
        <p:nvSpPr>
          <p:cNvPr id="72" name="TextBox 72"/>
          <p:cNvSpPr txBox="1"/>
          <p:nvPr/>
        </p:nvSpPr>
        <p:spPr>
          <a:xfrm>
            <a:off x="5017249" y="3690712"/>
            <a:ext cx="2117053" cy="758070"/>
          </a:xfrm>
          <a:prstGeom prst="rect">
            <a:avLst/>
          </a:prstGeom>
        </p:spPr>
        <p:txBody>
          <a:bodyPr lIns="0" tIns="0" rIns="0" bIns="0" rtlCol="0" anchor="t">
            <a:spAutoFit/>
          </a:bodyPr>
          <a:lstStyle/>
          <a:p>
            <a:pPr algn="ctr">
              <a:lnSpc>
                <a:spcPts val="1266"/>
              </a:lnSpc>
            </a:pPr>
            <a:r>
              <a:rPr lang="en-US" sz="904" spc="27">
                <a:solidFill>
                  <a:srgbClr val="000000"/>
                </a:solidFill>
                <a:latin typeface="Poppins Medium"/>
              </a:rPr>
              <a:t>Lorem ipsum dolor sit amet, consectetur adipiscing elit, sed do eiusmod tempor incididunt ut labore et dolore magna aliqua. Sodales ut eu sem integer vitae.</a:t>
            </a:r>
          </a:p>
        </p:txBody>
      </p:sp>
      <p:sp>
        <p:nvSpPr>
          <p:cNvPr id="73" name="TextBox 73"/>
          <p:cNvSpPr txBox="1"/>
          <p:nvPr/>
        </p:nvSpPr>
        <p:spPr>
          <a:xfrm>
            <a:off x="7423693" y="2736067"/>
            <a:ext cx="2117053" cy="758070"/>
          </a:xfrm>
          <a:prstGeom prst="rect">
            <a:avLst/>
          </a:prstGeom>
        </p:spPr>
        <p:txBody>
          <a:bodyPr lIns="0" tIns="0" rIns="0" bIns="0" rtlCol="0" anchor="t">
            <a:spAutoFit/>
          </a:bodyPr>
          <a:lstStyle/>
          <a:p>
            <a:pPr algn="ctr">
              <a:lnSpc>
                <a:spcPts val="1266"/>
              </a:lnSpc>
            </a:pPr>
            <a:r>
              <a:rPr lang="en-US" sz="904" spc="27">
                <a:solidFill>
                  <a:srgbClr val="000000"/>
                </a:solidFill>
                <a:latin typeface="Poppins Medium"/>
              </a:rPr>
              <a:t>Lorem ipsum dolor sit amet, consectetur adipiscing elit, sed do eiusmod tempor incididunt ut labore et dolore magna aliqua. Sodales ut eu sem integer vitae.</a:t>
            </a:r>
          </a:p>
        </p:txBody>
      </p:sp>
      <p:sp>
        <p:nvSpPr>
          <p:cNvPr id="74" name="TextBox 74"/>
          <p:cNvSpPr txBox="1"/>
          <p:nvPr/>
        </p:nvSpPr>
        <p:spPr>
          <a:xfrm>
            <a:off x="7423693" y="3690712"/>
            <a:ext cx="2117053" cy="758070"/>
          </a:xfrm>
          <a:prstGeom prst="rect">
            <a:avLst/>
          </a:prstGeom>
        </p:spPr>
        <p:txBody>
          <a:bodyPr lIns="0" tIns="0" rIns="0" bIns="0" rtlCol="0" anchor="t">
            <a:spAutoFit/>
          </a:bodyPr>
          <a:lstStyle/>
          <a:p>
            <a:pPr algn="ctr">
              <a:lnSpc>
                <a:spcPts val="1266"/>
              </a:lnSpc>
            </a:pPr>
            <a:r>
              <a:rPr lang="en-US" sz="904" spc="27">
                <a:solidFill>
                  <a:srgbClr val="000000"/>
                </a:solidFill>
                <a:latin typeface="Poppins Medium"/>
              </a:rPr>
              <a:t>Lorem ipsum dolor sit amet, consectetur adipiscing elit, sed do eiusmod tempor incididunt ut labore et dolore magna aliqua. Sodales ut eu sem integer vitae.</a:t>
            </a:r>
          </a:p>
        </p:txBody>
      </p:sp>
      <p:sp>
        <p:nvSpPr>
          <p:cNvPr id="75" name="TextBox 75"/>
          <p:cNvSpPr txBox="1"/>
          <p:nvPr/>
        </p:nvSpPr>
        <p:spPr>
          <a:xfrm>
            <a:off x="370006" y="4851870"/>
            <a:ext cx="1801057" cy="309245"/>
          </a:xfrm>
          <a:prstGeom prst="rect">
            <a:avLst/>
          </a:prstGeom>
        </p:spPr>
        <p:txBody>
          <a:bodyPr lIns="0" tIns="0" rIns="0" bIns="0" rtlCol="0" anchor="t">
            <a:spAutoFit/>
          </a:bodyPr>
          <a:lstStyle/>
          <a:p>
            <a:pPr algn="ctr">
              <a:lnSpc>
                <a:spcPts val="2379"/>
              </a:lnSpc>
            </a:pPr>
            <a:r>
              <a:rPr lang="en-US" sz="1699" spc="-67">
                <a:solidFill>
                  <a:srgbClr val="000000"/>
                </a:solidFill>
                <a:latin typeface="Poppins Bold"/>
              </a:rPr>
              <a:t>Comparativo 3</a:t>
            </a:r>
          </a:p>
        </p:txBody>
      </p:sp>
      <p:sp>
        <p:nvSpPr>
          <p:cNvPr id="76" name="TextBox 76"/>
          <p:cNvSpPr txBox="1"/>
          <p:nvPr/>
        </p:nvSpPr>
        <p:spPr>
          <a:xfrm>
            <a:off x="2610805" y="4645358"/>
            <a:ext cx="2117053" cy="758070"/>
          </a:xfrm>
          <a:prstGeom prst="rect">
            <a:avLst/>
          </a:prstGeom>
        </p:spPr>
        <p:txBody>
          <a:bodyPr lIns="0" tIns="0" rIns="0" bIns="0" rtlCol="0" anchor="t">
            <a:spAutoFit/>
          </a:bodyPr>
          <a:lstStyle/>
          <a:p>
            <a:pPr algn="ctr">
              <a:lnSpc>
                <a:spcPts val="1266"/>
              </a:lnSpc>
            </a:pPr>
            <a:r>
              <a:rPr lang="en-US" sz="904" spc="27">
                <a:solidFill>
                  <a:srgbClr val="000000"/>
                </a:solidFill>
                <a:latin typeface="Poppins Medium"/>
              </a:rPr>
              <a:t>Lorem ipsum dolor sit amet, consectetur adipiscing elit, sed do eiusmod tempor incididunt ut labore et dolore magna aliqua. Sodales ut eu sem integer vitae.</a:t>
            </a:r>
          </a:p>
        </p:txBody>
      </p:sp>
      <p:sp>
        <p:nvSpPr>
          <p:cNvPr id="77" name="TextBox 77"/>
          <p:cNvSpPr txBox="1"/>
          <p:nvPr/>
        </p:nvSpPr>
        <p:spPr>
          <a:xfrm>
            <a:off x="5017249" y="4645358"/>
            <a:ext cx="2117053" cy="758070"/>
          </a:xfrm>
          <a:prstGeom prst="rect">
            <a:avLst/>
          </a:prstGeom>
        </p:spPr>
        <p:txBody>
          <a:bodyPr lIns="0" tIns="0" rIns="0" bIns="0" rtlCol="0" anchor="t">
            <a:spAutoFit/>
          </a:bodyPr>
          <a:lstStyle/>
          <a:p>
            <a:pPr algn="ctr">
              <a:lnSpc>
                <a:spcPts val="1266"/>
              </a:lnSpc>
            </a:pPr>
            <a:r>
              <a:rPr lang="en-US" sz="904" spc="27">
                <a:solidFill>
                  <a:srgbClr val="000000"/>
                </a:solidFill>
                <a:latin typeface="Poppins Medium"/>
              </a:rPr>
              <a:t>Lorem ipsum dolor sit amet, consectetur adipiscing elit, sed do eiusmod tempor incididunt ut labore et dolore magna aliqua. Sodales ut eu sem integer vitae.</a:t>
            </a:r>
          </a:p>
        </p:txBody>
      </p:sp>
      <p:sp>
        <p:nvSpPr>
          <p:cNvPr id="78" name="TextBox 78"/>
          <p:cNvSpPr txBox="1"/>
          <p:nvPr/>
        </p:nvSpPr>
        <p:spPr>
          <a:xfrm>
            <a:off x="7423693" y="4645358"/>
            <a:ext cx="2117053" cy="758070"/>
          </a:xfrm>
          <a:prstGeom prst="rect">
            <a:avLst/>
          </a:prstGeom>
        </p:spPr>
        <p:txBody>
          <a:bodyPr lIns="0" tIns="0" rIns="0" bIns="0" rtlCol="0" anchor="t">
            <a:spAutoFit/>
          </a:bodyPr>
          <a:lstStyle/>
          <a:p>
            <a:pPr algn="ctr">
              <a:lnSpc>
                <a:spcPts val="1266"/>
              </a:lnSpc>
            </a:pPr>
            <a:r>
              <a:rPr lang="en-US" sz="904" spc="27">
                <a:solidFill>
                  <a:srgbClr val="000000"/>
                </a:solidFill>
                <a:latin typeface="Poppins Medium"/>
              </a:rPr>
              <a:t>Lorem ipsum dolor sit amet, consectetur adipiscing elit, sed do eiusmod tempor incididunt ut labore et dolore magna aliqua. Sodales ut eu sem integer vitae.</a:t>
            </a:r>
          </a:p>
        </p:txBody>
      </p:sp>
      <p:sp>
        <p:nvSpPr>
          <p:cNvPr id="79" name="TextBox 79"/>
          <p:cNvSpPr txBox="1"/>
          <p:nvPr/>
        </p:nvSpPr>
        <p:spPr>
          <a:xfrm>
            <a:off x="370006" y="5806516"/>
            <a:ext cx="1801057" cy="309245"/>
          </a:xfrm>
          <a:prstGeom prst="rect">
            <a:avLst/>
          </a:prstGeom>
        </p:spPr>
        <p:txBody>
          <a:bodyPr lIns="0" tIns="0" rIns="0" bIns="0" rtlCol="0" anchor="t">
            <a:spAutoFit/>
          </a:bodyPr>
          <a:lstStyle/>
          <a:p>
            <a:pPr algn="ctr">
              <a:lnSpc>
                <a:spcPts val="2379"/>
              </a:lnSpc>
            </a:pPr>
            <a:r>
              <a:rPr lang="en-US" sz="1699" spc="-67">
                <a:solidFill>
                  <a:srgbClr val="000000"/>
                </a:solidFill>
                <a:latin typeface="Poppins Bold"/>
              </a:rPr>
              <a:t>Comparativo 4</a:t>
            </a:r>
          </a:p>
        </p:txBody>
      </p:sp>
      <p:sp>
        <p:nvSpPr>
          <p:cNvPr id="80" name="TextBox 80"/>
          <p:cNvSpPr txBox="1"/>
          <p:nvPr/>
        </p:nvSpPr>
        <p:spPr>
          <a:xfrm>
            <a:off x="2610805" y="5600003"/>
            <a:ext cx="2117053" cy="758070"/>
          </a:xfrm>
          <a:prstGeom prst="rect">
            <a:avLst/>
          </a:prstGeom>
        </p:spPr>
        <p:txBody>
          <a:bodyPr lIns="0" tIns="0" rIns="0" bIns="0" rtlCol="0" anchor="t">
            <a:spAutoFit/>
          </a:bodyPr>
          <a:lstStyle/>
          <a:p>
            <a:pPr algn="ctr">
              <a:lnSpc>
                <a:spcPts val="1266"/>
              </a:lnSpc>
            </a:pPr>
            <a:r>
              <a:rPr lang="en-US" sz="904" spc="27">
                <a:solidFill>
                  <a:srgbClr val="000000"/>
                </a:solidFill>
                <a:latin typeface="Poppins Medium"/>
              </a:rPr>
              <a:t>Lorem ipsum dolor sit amet, consectetur adipiscing elit, sed do eiusmod tempor incididunt ut labore et dolore magna aliqua. Sodales ut eu sem integer vitae.</a:t>
            </a:r>
          </a:p>
        </p:txBody>
      </p:sp>
      <p:sp>
        <p:nvSpPr>
          <p:cNvPr id="81" name="TextBox 81"/>
          <p:cNvSpPr txBox="1"/>
          <p:nvPr/>
        </p:nvSpPr>
        <p:spPr>
          <a:xfrm>
            <a:off x="5017249" y="5600003"/>
            <a:ext cx="2117053" cy="758070"/>
          </a:xfrm>
          <a:prstGeom prst="rect">
            <a:avLst/>
          </a:prstGeom>
        </p:spPr>
        <p:txBody>
          <a:bodyPr lIns="0" tIns="0" rIns="0" bIns="0" rtlCol="0" anchor="t">
            <a:spAutoFit/>
          </a:bodyPr>
          <a:lstStyle/>
          <a:p>
            <a:pPr algn="ctr">
              <a:lnSpc>
                <a:spcPts val="1266"/>
              </a:lnSpc>
            </a:pPr>
            <a:r>
              <a:rPr lang="en-US" sz="904" spc="27">
                <a:solidFill>
                  <a:srgbClr val="000000"/>
                </a:solidFill>
                <a:latin typeface="Poppins Medium"/>
              </a:rPr>
              <a:t>Lorem ipsum dolor sit amet, consectetur adipiscing elit, sed do eiusmod tempor incididunt ut labore et dolore magna aliqua. Sodales ut eu sem integer vitae.</a:t>
            </a:r>
          </a:p>
        </p:txBody>
      </p:sp>
      <p:sp>
        <p:nvSpPr>
          <p:cNvPr id="82" name="TextBox 82"/>
          <p:cNvSpPr txBox="1"/>
          <p:nvPr/>
        </p:nvSpPr>
        <p:spPr>
          <a:xfrm>
            <a:off x="7423693" y="5600003"/>
            <a:ext cx="2117053" cy="758070"/>
          </a:xfrm>
          <a:prstGeom prst="rect">
            <a:avLst/>
          </a:prstGeom>
        </p:spPr>
        <p:txBody>
          <a:bodyPr lIns="0" tIns="0" rIns="0" bIns="0" rtlCol="0" anchor="t">
            <a:spAutoFit/>
          </a:bodyPr>
          <a:lstStyle/>
          <a:p>
            <a:pPr algn="ctr">
              <a:lnSpc>
                <a:spcPts val="1266"/>
              </a:lnSpc>
            </a:pPr>
            <a:r>
              <a:rPr lang="en-US" sz="904" spc="27">
                <a:solidFill>
                  <a:srgbClr val="000000"/>
                </a:solidFill>
                <a:latin typeface="Poppins Medium"/>
              </a:rPr>
              <a:t>Lorem ipsum dolor sit amet, consectetur adipiscing elit, sed do eiusmod tempor incididunt ut labore et dolore magna aliqua. Sodales ut eu sem integer vitae.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431</Words>
  <Application>Microsoft Office PowerPoint</Application>
  <PresentationFormat>Personalizado</PresentationFormat>
  <Paragraphs>21</Paragraphs>
  <Slides>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vt:i4>
      </vt:variant>
    </vt:vector>
  </HeadingPairs>
  <TitlesOfParts>
    <vt:vector size="7" baseType="lpstr">
      <vt:lpstr>Calibri</vt:lpstr>
      <vt:lpstr>Arial</vt:lpstr>
      <vt:lpstr>Poppins Medium</vt:lpstr>
      <vt:lpstr>Poppins</vt:lpstr>
      <vt:lpstr>Poppins Bold</vt:lpstr>
      <vt:lpstr>Office Theme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revision>1</cp:revision>
  <dcterms:created xsi:type="dcterms:W3CDTF">2023-12-10T22:12:10Z</dcterms:created>
  <dcterms:modified xsi:type="dcterms:W3CDTF">2023-12-10T22:12:15Z</dcterms:modified>
  <dc:identifier/>
</cp:coreProperties>
</file>