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  <p:sldId id="257" r:id="rId3"/>
  </p:sldIdLst>
  <p:sldSz cx="10058400" cy="7772400"/>
  <p:notesSz cx="100584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79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50691"/>
              </p:ext>
            </p:extLst>
          </p:nvPr>
        </p:nvGraphicFramePr>
        <p:xfrm>
          <a:off x="838200" y="685800"/>
          <a:ext cx="8188958" cy="554989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07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7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1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5290">
                <a:tc>
                  <a:txBody>
                    <a:bodyPr/>
                    <a:lstStyle/>
                    <a:p>
                      <a:pPr marL="0" marR="66675" indent="252729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14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CARACTERÍSTICAS</a:t>
                      </a:r>
                      <a:endParaRPr lang="es-CO" sz="14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549275" algn="ctr">
                        <a:lnSpc>
                          <a:spcPts val="1610"/>
                        </a:lnSpc>
                        <a:spcBef>
                          <a:spcPts val="0"/>
                        </a:spcBef>
                      </a:pPr>
                      <a:r>
                        <a:rPr lang="es-CO" sz="16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RECURSOS RENOVABLES</a:t>
                      </a:r>
                      <a:endParaRPr lang="es-CO" sz="16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16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RENOVABLES</a:t>
                      </a:r>
                      <a:endParaRPr lang="es-CO" sz="16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265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DEFINICIONES</a:t>
                      </a: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6985" marB="0"/>
                </a:tc>
                <a:tc>
                  <a:txBody>
                    <a:bodyPr/>
                    <a:lstStyle/>
                    <a:p>
                      <a:pPr marL="0" marR="24193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 los recursos naturales que pueden  renovarse al ritmo de su consumo,  encontrándose en una cantidad  potencialmente ilimitada.</a:t>
                      </a: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0" marR="9842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 los recursos naturales que no se pueden  regenerar al mismo ritmo que su consumo,  agotándose con el tiempo.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2650">
                <a:tc rowSpan="5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CARACTERÍSTICAS</a:t>
                      </a: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8064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 el alto costo de la infraestructura que  se utiliza, solo se emplean recursos  renovables en algunos sitios, ya que para  algunos establecimientos resulta  imposible financiar tales recursos.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9113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endParaRPr lang="es-ES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113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 disponibilidad es poca y su existencia se  agota.</a:t>
                      </a: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73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9"/>
                      </a:solidFill>
                      <a:prstDash val="solid"/>
                    </a:lnL>
                    <a:lnR w="9525">
                      <a:solidFill>
                        <a:srgbClr val="000009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1653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Generalmente, su producción se  mantiene o se aumenta, sin importar su  consumo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0" marR="74104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endParaRPr lang="es-ES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74104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Luego de consumirse no se pueden  recuperar.</a:t>
                      </a: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212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9"/>
                      </a:solidFill>
                      <a:prstDash val="solid"/>
                    </a:lnL>
                    <a:lnR w="9525">
                      <a:solidFill>
                        <a:srgbClr val="000009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1717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 utilización es un asunto moderno y  cada vez se va actualizando su manera  de empleo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495934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Pueden almacenarse con el objetivo de  utilizarlos posteriormente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73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9"/>
                      </a:solidFill>
                      <a:prstDash val="solid"/>
                    </a:lnL>
                    <a:lnR w="9525">
                      <a:solidFill>
                        <a:srgbClr val="000009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1493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 general, estos recursos no se pueden  almacenar, ya que su producción  depende de factores ambientales.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0" marR="22479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Pueden ser sólidos, líquidos o gaseosos.  Son utilizados en la producción de artículos  particulares.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8264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9"/>
                      </a:solidFill>
                      <a:prstDash val="solid"/>
                    </a:lnL>
                    <a:lnR w="9525">
                      <a:solidFill>
                        <a:srgbClr val="000009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53784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endParaRPr lang="es-ES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53784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53784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Evitan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 contaminación ambiental.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7399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endParaRPr lang="es-ES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7399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son un método medioambiental, pues en  su utilización existe el peligro de  contaminación, ya sea en la tierra, en el aire  o en el mar.</a:t>
                      </a: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2129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9779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pueden regenerar de manera rápida y  se encuentran en grandes cantidades</a:t>
                      </a: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0" marR="22479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 cambio, los no renovables se regeneran  de manera muy lenta por lo que son  limitados.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907513"/>
              </p:ext>
            </p:extLst>
          </p:nvPr>
        </p:nvGraphicFramePr>
        <p:xfrm>
          <a:off x="838200" y="152400"/>
          <a:ext cx="8188958" cy="6037579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9773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0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1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2130">
                <a:tc rowSpan="3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DIFERENCIAS</a:t>
                      </a: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40195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más beneficioso para el medio  ambiente debido a que se regeneran  constantemente.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208279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produce mayor cantidad de energía y se  conoce bien como obtenerla.</a:t>
                      </a: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738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9"/>
                      </a:solidFill>
                      <a:prstDash val="solid"/>
                    </a:lnL>
                    <a:lnR w="9525">
                      <a:solidFill>
                        <a:srgbClr val="000009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510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 algunos casos como en las centrales  hidroeléctricas o los parques eólicos se  deteriora el entorno con sus  infraestructuras.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43688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Aún está a medio camino o se necesita  grandes emplazamientos para obtenerla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26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9"/>
                      </a:solidFill>
                      <a:prstDash val="solid"/>
                    </a:lnL>
                    <a:lnR w="9525">
                      <a:solidFill>
                        <a:srgbClr val="000009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5684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Supone un mayor coste respecto a la  obtención de los recursos no renovables  así mismo como.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5659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Está presente en todo el planeta.  Están presente todo el planeta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0" marR="9779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Solo pueden encontrarse en zonas concretas  del mundo algo que ocasiones conflicto entre  países y una gran desigualdad económica.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7389">
                <a:tc rowSpan="5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EJEMPLOS</a:t>
                      </a: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9017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Agua: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genera energía hidráulica,  mareomotriz, y undimotriz, se utiliza para  la industria alimenticia, para uso personal  y para uso recreativo.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8953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endParaRPr lang="es-ES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8953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Petróleo</a:t>
                      </a: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puede regenerarse, por el ritmo  de explotación en 50 años ya no habla más.</a:t>
                      </a: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73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9"/>
                      </a:solidFill>
                      <a:prstDash val="solid"/>
                    </a:lnL>
                    <a:lnR w="9525">
                      <a:solidFill>
                        <a:srgbClr val="000009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255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Geotérmica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se trata del calor interno de  la tierra, el que origina en el núcleo del  planeta es un recurso inagotable o  renovable.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8986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endParaRPr lang="es-ES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8986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Minerales</a:t>
                      </a: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extraen los minerales y otros  materiales de la corteza terrestre que son  limitados.</a:t>
                      </a: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26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9"/>
                      </a:solidFill>
                      <a:prstDash val="solid"/>
                    </a:lnL>
                    <a:lnR w="9525">
                      <a:solidFill>
                        <a:srgbClr val="000009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9939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Sol: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puede obtener calor y  electricidad a partir de la radiación solar  gracias a los conocidos paneles solares  que transformar los rayos del sol en  energía.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451484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endParaRPr lang="es-ES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451484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Gas natural: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este se encuentra bajo las  capas de la tierra.</a:t>
                      </a: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826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9"/>
                      </a:solidFill>
                      <a:prstDash val="solid"/>
                    </a:lnL>
                    <a:lnR w="9525">
                      <a:solidFill>
                        <a:srgbClr val="000009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4193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Viento: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posible obtener energía del  viento mediante aerogeneradores, esta  energía eólica es una energía limpia y  renovable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0" marR="69024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endParaRPr lang="es-ES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9024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Oro, Plata, Aluminio, Carbón, Hierro,  Diamante, Cobre, Cobaldo,</a:t>
                      </a: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738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9"/>
                      </a:solidFill>
                      <a:prstDash val="solid"/>
                    </a:lnL>
                    <a:lnR w="9525">
                      <a:solidFill>
                        <a:srgbClr val="000009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510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Plantas: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Estas se utilizan en la industria  alimenticia y la farmacéutica, nos  proporcionan madera, papel, se puede  generar energía con biomasa.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endParaRPr lang="es-ES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Energía Nuclear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030199"/>
              </p:ext>
            </p:extLst>
          </p:nvPr>
        </p:nvGraphicFramePr>
        <p:xfrm>
          <a:off x="838200" y="6189979"/>
          <a:ext cx="8188958" cy="88900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9773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0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1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8265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9715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Animales: Estos se consideran una  fuente renovable de alimento, ya que nos  proporcionan a los seres humanos y  otros animales, se utilizan en la industria  textil para labores en el campo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endParaRPr lang="es-ES" sz="12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endParaRPr lang="es-CO" sz="12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Agua Dulce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577</Words>
  <Application>Microsoft Office PowerPoint</Application>
  <PresentationFormat>Personalizado</PresentationFormat>
  <Paragraphs>68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Calibri</vt:lpstr>
      <vt:lpstr>Times New Roman</vt:lpstr>
      <vt:lpstr>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2024-01-22T20:27:56Z</dcterms:created>
  <dcterms:modified xsi:type="dcterms:W3CDTF">2024-01-22T20:27:59Z</dcterms:modified>
</cp:coreProperties>
</file>