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>
  <p:sldMasterIdLst>
    <p:sldMasterId id="2147483648" r:id="rId1"/>
  </p:sldMasterIdLst>
  <p:sldIdLst>
    <p:sldId id="256" r:id="rId2"/>
  </p:sldIdLst>
  <p:sldSz cx="10058400" cy="7772400"/>
  <p:notesSz cx="10058400" cy="77724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BC89EF96-8CEA-46FF-86C4-4CE0E7609802}" styleName="Estilo claro 3 - Acento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5" d="100"/>
          <a:sy n="95" d="100"/>
        </p:scale>
        <p:origin x="1794" y="7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09444"/>
            <a:ext cx="8549640" cy="16322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2544"/>
            <a:ext cx="7040880" cy="19431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1/18/2024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1/18/2024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7652"/>
            <a:ext cx="4375404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7652"/>
            <a:ext cx="4375404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1/18/2024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1/18/2024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1/18/2024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02920" y="310896"/>
            <a:ext cx="9052560" cy="12435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2920" y="1787652"/>
            <a:ext cx="9052560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28332"/>
            <a:ext cx="3218688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28332"/>
            <a:ext cx="2313432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1/18/2024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28332"/>
            <a:ext cx="2313432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18685142"/>
              </p:ext>
            </p:extLst>
          </p:nvPr>
        </p:nvGraphicFramePr>
        <p:xfrm>
          <a:off x="386079" y="871600"/>
          <a:ext cx="9283699" cy="5500812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23044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018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542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2313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20980">
                <a:tc>
                  <a:txBody>
                    <a:bodyPr/>
                    <a:lstStyle/>
                    <a:p>
                      <a:pPr marL="0" algn="ctr">
                        <a:lnSpc>
                          <a:spcPct val="150000"/>
                        </a:lnSpc>
                        <a:spcBef>
                          <a:spcPts val="0"/>
                        </a:spcBef>
                      </a:pPr>
                      <a:r>
                        <a:rPr lang="es-CO" sz="2000" b="1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TEMAS</a:t>
                      </a:r>
                      <a:endParaRPr lang="es-CO" sz="20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50000"/>
                        </a:lnSpc>
                        <a:spcBef>
                          <a:spcPts val="0"/>
                        </a:spcBef>
                      </a:pPr>
                      <a:r>
                        <a:rPr lang="es-CO" sz="2000" b="1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LENGUAJE</a:t>
                      </a:r>
                      <a:endParaRPr lang="es-CO" sz="20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50000"/>
                        </a:lnSpc>
                        <a:spcBef>
                          <a:spcPts val="0"/>
                        </a:spcBef>
                      </a:pPr>
                      <a:r>
                        <a:rPr lang="es-CO" sz="2000" b="1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LENGUA</a:t>
                      </a:r>
                      <a:endParaRPr lang="es-CO" sz="20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50000"/>
                        </a:lnSpc>
                        <a:spcBef>
                          <a:spcPts val="0"/>
                        </a:spcBef>
                      </a:pPr>
                      <a:r>
                        <a:rPr lang="es-CO" sz="2000" b="1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HABLA</a:t>
                      </a:r>
                      <a:endParaRPr lang="es-CO" sz="20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84174"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es-CO" sz="12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s-CO" sz="1200" b="1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CONCEPTO</a:t>
                      </a:r>
                      <a:endParaRPr lang="es-CO" sz="12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4445" marB="0"/>
                </a:tc>
                <a:tc>
                  <a:txBody>
                    <a:bodyPr/>
                    <a:lstStyle/>
                    <a:p>
                      <a:pPr marL="0" marR="153670" algn="ctr">
                        <a:lnSpc>
                          <a:spcPts val="1380"/>
                        </a:lnSpc>
                        <a:spcBef>
                          <a:spcPts val="0"/>
                        </a:spcBef>
                      </a:pP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Capacidad que </a:t>
                      </a:r>
                      <a:r>
                        <a:rPr sz="12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permite</a:t>
                      </a: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la</a:t>
                      </a:r>
                      <a:r>
                        <a:rPr lang="es-CO"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2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representación</a:t>
                      </a: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sz="12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expresión</a:t>
                      </a: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y</a:t>
                      </a:r>
                      <a:r>
                        <a:rPr lang="es-CO"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2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comunicación</a:t>
                      </a: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de ideas a </a:t>
                      </a:r>
                      <a:r>
                        <a:rPr sz="12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través</a:t>
                      </a: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de</a:t>
                      </a:r>
                      <a:r>
                        <a:rPr lang="es-CO"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un sistema de signos.</a:t>
                      </a:r>
                    </a:p>
                  </a:txBody>
                  <a:tcPr marL="0" marR="0" marT="1905" marB="0"/>
                </a:tc>
                <a:tc>
                  <a:txBody>
                    <a:bodyPr/>
                    <a:lstStyle/>
                    <a:p>
                      <a:pPr marL="0" marR="152400" algn="ctr">
                        <a:lnSpc>
                          <a:spcPts val="1380"/>
                        </a:lnSpc>
                        <a:spcBef>
                          <a:spcPts val="0"/>
                        </a:spcBef>
                      </a:pP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Sistema de signos que </a:t>
                      </a:r>
                      <a:r>
                        <a:rPr sz="12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los</a:t>
                      </a: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2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hablantes</a:t>
                      </a:r>
                      <a:r>
                        <a:rPr lang="es-CO"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2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aprenden</a:t>
                      </a: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y retienen en la </a:t>
                      </a:r>
                      <a:r>
                        <a:rPr sz="12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memoria</a:t>
                      </a: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es-CO"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Es un código desarrollado elaborado</a:t>
                      </a:r>
                    </a:p>
                    <a:p>
                      <a:pPr marL="0" marR="224154" algn="ctr">
                        <a:lnSpc>
                          <a:spcPts val="1380"/>
                        </a:lnSpc>
                        <a:spcBef>
                          <a:spcPts val="0"/>
                        </a:spcBef>
                      </a:pP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por una comunidad con </a:t>
                      </a:r>
                      <a:r>
                        <a:rPr sz="12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una</a:t>
                      </a: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2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cultura</a:t>
                      </a:r>
                      <a:r>
                        <a:rPr lang="es-CO"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2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propia</a:t>
                      </a: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L="0" marR="0" marT="1905" marB="0"/>
                </a:tc>
                <a:tc>
                  <a:txBody>
                    <a:bodyPr/>
                    <a:lstStyle/>
                    <a:p>
                      <a:pPr marL="0" marR="201295" algn="ctr">
                        <a:lnSpc>
                          <a:spcPts val="1380"/>
                        </a:lnSpc>
                        <a:spcBef>
                          <a:spcPts val="0"/>
                        </a:spcBef>
                      </a:pP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Modo concreto e individual que</a:t>
                      </a:r>
                      <a:r>
                        <a:rPr lang="es-CO"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2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cada</a:t>
                      </a: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hablante tiene al </a:t>
                      </a:r>
                      <a:r>
                        <a:rPr sz="12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hacer</a:t>
                      </a: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2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uso</a:t>
                      </a:r>
                      <a:r>
                        <a:rPr lang="es-CO"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 la lengua.</a:t>
                      </a:r>
                    </a:p>
                  </a:txBody>
                  <a:tcPr marL="0" marR="0" marT="1905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47013">
                <a:tc rowSpan="5"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es-CO" sz="12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es-CO" sz="12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es-CO" sz="12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s-CO" sz="1200" b="1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CARACTERÍSTICAS</a:t>
                      </a:r>
                      <a:endParaRPr lang="es-CO" sz="12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71450" marR="76835" indent="-171450" algn="ctr">
                        <a:lnSpc>
                          <a:spcPts val="1380"/>
                        </a:lnSpc>
                        <a:spcBef>
                          <a:spcPts val="0"/>
                        </a:spcBef>
                        <a:buSzPct val="133333"/>
                        <a:buFont typeface="Arial" panose="020B0604020202020204" pitchFamily="34" charset="0"/>
                        <a:buChar char="•"/>
                        <a:tabLst>
                          <a:tab pos="294640" algn="l"/>
                        </a:tabLst>
                      </a:pP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Puede ser no verbal, a </a:t>
                      </a:r>
                      <a:r>
                        <a:rPr sz="12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través</a:t>
                      </a: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de</a:t>
                      </a:r>
                      <a:r>
                        <a:rPr lang="es-CO"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2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imágenes</a:t>
                      </a: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sensoriales, </a:t>
                      </a:r>
                      <a:r>
                        <a:rPr sz="12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sonidos</a:t>
                      </a: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es-CO"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2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gestos</a:t>
                      </a: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y </a:t>
                      </a:r>
                      <a:r>
                        <a:rPr sz="12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movimiento</a:t>
                      </a: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de</a:t>
                      </a:r>
                      <a:r>
                        <a:rPr lang="es-CO"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2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cuerpo</a:t>
                      </a: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L="0" marR="0" marT="33020" marB="0"/>
                </a:tc>
                <a:tc>
                  <a:txBody>
                    <a:bodyPr/>
                    <a:lstStyle/>
                    <a:p>
                      <a:pPr marL="171450" marR="135255" indent="-171450" algn="ctr">
                        <a:lnSpc>
                          <a:spcPts val="1380"/>
                        </a:lnSpc>
                        <a:spcBef>
                          <a:spcPts val="0"/>
                        </a:spcBef>
                        <a:buSzPct val="133333"/>
                        <a:buFont typeface="Arial" panose="020B0604020202020204" pitchFamily="34" charset="0"/>
                        <a:buChar char="•"/>
                        <a:tabLst>
                          <a:tab pos="297180" algn="l"/>
                        </a:tabLst>
                      </a:pP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Comprende reglas y </a:t>
                      </a:r>
                      <a:r>
                        <a:rPr sz="12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normas</a:t>
                      </a: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para</a:t>
                      </a:r>
                      <a:r>
                        <a:rPr lang="es-CO"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2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</a:t>
                      </a: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uso.</a:t>
                      </a:r>
                    </a:p>
                  </a:txBody>
                  <a:tcPr marL="0" marR="0" marT="40005" marB="0"/>
                </a:tc>
                <a:tc>
                  <a:txBody>
                    <a:bodyPr/>
                    <a:lstStyle/>
                    <a:p>
                      <a:pPr marL="171450" indent="-171450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SzPct val="133333"/>
                        <a:buFont typeface="Arial" panose="020B0604020202020204" pitchFamily="34" charset="0"/>
                        <a:buChar char="•"/>
                        <a:tabLst>
                          <a:tab pos="297180" algn="l"/>
                        </a:tabLst>
                      </a:pP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Es inherente a cada individuo.</a:t>
                      </a:r>
                    </a:p>
                  </a:txBody>
                  <a:tcPr marL="0" marR="0" marT="27939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7546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71450" marR="213995" indent="-171450" algn="ctr">
                        <a:lnSpc>
                          <a:spcPts val="1380"/>
                        </a:lnSpc>
                        <a:spcBef>
                          <a:spcPts val="0"/>
                        </a:spcBef>
                        <a:buSzPct val="133333"/>
                        <a:buFont typeface="Arial" panose="020B0604020202020204" pitchFamily="34" charset="0"/>
                        <a:buChar char="•"/>
                        <a:tabLst>
                          <a:tab pos="294640" algn="l"/>
                        </a:tabLst>
                      </a:pP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 puede establecer de forma</a:t>
                      </a:r>
                      <a:r>
                        <a:rPr lang="es-CO"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verbal o no verbal.</a:t>
                      </a:r>
                    </a:p>
                  </a:txBody>
                  <a:tcPr marL="0" marR="0" marT="42545" marB="0"/>
                </a:tc>
                <a:tc>
                  <a:txBody>
                    <a:bodyPr/>
                    <a:lstStyle/>
                    <a:p>
                      <a:pPr marL="171450" marR="88265" indent="-171450" algn="ctr">
                        <a:lnSpc>
                          <a:spcPct val="95900"/>
                        </a:lnSpc>
                        <a:spcBef>
                          <a:spcPts val="0"/>
                        </a:spcBef>
                        <a:buSzPct val="133333"/>
                        <a:buFont typeface="Arial" panose="020B0604020202020204" pitchFamily="34" charset="0"/>
                        <a:buChar char="•"/>
                        <a:tabLst>
                          <a:tab pos="297180" algn="l"/>
                        </a:tabLst>
                      </a:pP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Está estructurada </a:t>
                      </a:r>
                      <a:r>
                        <a:rPr sz="12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por</a:t>
                      </a: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2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diferente</a:t>
                      </a:r>
                      <a:r>
                        <a:rPr lang="es-CO"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2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niveles</a:t>
                      </a: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sz="12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fónico</a:t>
                      </a: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sz="12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sonidos</a:t>
                      </a: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), </a:t>
                      </a:r>
                      <a:r>
                        <a:rPr sz="12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léxico</a:t>
                      </a:r>
                      <a:r>
                        <a:rPr lang="es-CO"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2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semántico</a:t>
                      </a: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(formación de palabras</a:t>
                      </a:r>
                      <a:r>
                        <a:rPr lang="es-CO"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 su significado) y</a:t>
                      </a:r>
                      <a:r>
                        <a:rPr lang="es-CO"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2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morfosintáctico</a:t>
                      </a:r>
                      <a:r>
                        <a:rPr lang="es-ES"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(Estudio del sintagma y la</a:t>
                      </a:r>
                      <a:r>
                        <a:rPr lang="es-CO"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2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oración</a:t>
                      </a: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).</a:t>
                      </a:r>
                    </a:p>
                  </a:txBody>
                  <a:tcPr marL="0" marR="0" marT="38100" marB="0"/>
                </a:tc>
                <a:tc>
                  <a:txBody>
                    <a:bodyPr/>
                    <a:lstStyle/>
                    <a:p>
                      <a:pPr marL="171450" indent="-171450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SzPct val="133333"/>
                        <a:buFont typeface="Arial" panose="020B0604020202020204" pitchFamily="34" charset="0"/>
                        <a:buChar char="•"/>
                        <a:tabLst>
                          <a:tab pos="297180" algn="l"/>
                        </a:tabLst>
                      </a:pP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Cifra un mensaje en concreto.</a:t>
                      </a:r>
                    </a:p>
                  </a:txBody>
                  <a:tcPr marL="0" marR="0" marT="3048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098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 algn="ctr">
                        <a:lnSpc>
                          <a:spcPts val="1420"/>
                        </a:lnSpc>
                        <a:spcBef>
                          <a:spcPts val="0"/>
                        </a:spcBef>
                        <a:buSzPct val="133333"/>
                        <a:buFont typeface="Arial" panose="020B0604020202020204" pitchFamily="34" charset="0"/>
                        <a:buChar char="•"/>
                        <a:tabLst>
                          <a:tab pos="294640" algn="l"/>
                        </a:tabLst>
                      </a:pP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Es universal.</a:t>
                      </a:r>
                    </a:p>
                  </a:txBody>
                  <a:tcPr marL="0" marR="0" marT="27939" marB="0"/>
                </a:tc>
                <a:tc>
                  <a:txBody>
                    <a:bodyPr/>
                    <a:lstStyle/>
                    <a:p>
                      <a:pPr marL="171450" indent="-171450" algn="ctr">
                        <a:lnSpc>
                          <a:spcPts val="1420"/>
                        </a:lnSpc>
                        <a:spcBef>
                          <a:spcPts val="0"/>
                        </a:spcBef>
                        <a:buSzPct val="133333"/>
                        <a:buFont typeface="Arial" panose="020B0604020202020204" pitchFamily="34" charset="0"/>
                        <a:buChar char="•"/>
                        <a:tabLst>
                          <a:tab pos="297180" algn="l"/>
                        </a:tabLst>
                      </a:pP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Es abstracta.</a:t>
                      </a:r>
                    </a:p>
                  </a:txBody>
                  <a:tcPr marL="0" marR="0" marT="27939" marB="0"/>
                </a:tc>
                <a:tc>
                  <a:txBody>
                    <a:bodyPr/>
                    <a:lstStyle/>
                    <a:p>
                      <a:pPr marL="171450" indent="-171450" algn="ctr">
                        <a:lnSpc>
                          <a:spcPts val="1420"/>
                        </a:lnSpc>
                        <a:spcBef>
                          <a:spcPts val="0"/>
                        </a:spcBef>
                        <a:buSzPct val="133333"/>
                        <a:buFont typeface="Arial" panose="020B0604020202020204" pitchFamily="34" charset="0"/>
                        <a:buChar char="•"/>
                        <a:tabLst>
                          <a:tab pos="297180" algn="l"/>
                        </a:tabLst>
                      </a:pP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Es un acto voluntario.</a:t>
                      </a:r>
                    </a:p>
                  </a:txBody>
                  <a:tcPr marL="0" marR="0" marT="27939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71881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SzPct val="133333"/>
                        <a:buFont typeface="Arial" panose="020B0604020202020204" pitchFamily="34" charset="0"/>
                        <a:buChar char="•"/>
                        <a:tabLst>
                          <a:tab pos="294640" algn="l"/>
                        </a:tabLst>
                      </a:pP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 se aprende, se desarrolla.</a:t>
                      </a:r>
                    </a:p>
                  </a:txBody>
                  <a:tcPr marL="0" marR="0" marT="30480" marB="0"/>
                </a:tc>
                <a:tc>
                  <a:txBody>
                    <a:bodyPr/>
                    <a:lstStyle/>
                    <a:p>
                      <a:pPr marL="171450" marR="191135" indent="-171450" algn="ctr">
                        <a:lnSpc>
                          <a:spcPts val="1360"/>
                        </a:lnSpc>
                        <a:spcBef>
                          <a:spcPts val="0"/>
                        </a:spcBef>
                        <a:buSzPct val="133333"/>
                        <a:buFont typeface="Arial" panose="020B0604020202020204" pitchFamily="34" charset="0"/>
                        <a:buChar char="•"/>
                        <a:tabLst>
                          <a:tab pos="297180" algn="l"/>
                        </a:tabLst>
                      </a:pP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 aprende a través del </a:t>
                      </a:r>
                      <a:r>
                        <a:rPr sz="12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contacto</a:t>
                      </a:r>
                      <a:r>
                        <a:rPr lang="es-CO"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social.</a:t>
                      </a:r>
                    </a:p>
                  </a:txBody>
                  <a:tcPr marL="0" marR="0" marT="45085" marB="0"/>
                </a:tc>
                <a:tc>
                  <a:txBody>
                    <a:bodyPr/>
                    <a:lstStyle/>
                    <a:p>
                      <a:pPr marL="171450" marR="464184" indent="-171450" algn="ctr">
                        <a:lnSpc>
                          <a:spcPct val="95200"/>
                        </a:lnSpc>
                        <a:spcBef>
                          <a:spcPts val="0"/>
                        </a:spcBef>
                        <a:buSzPct val="133333"/>
                        <a:buFont typeface="Arial" panose="020B0604020202020204" pitchFamily="34" charset="0"/>
                        <a:buChar char="•"/>
                        <a:tabLst>
                          <a:tab pos="297180" algn="l"/>
                        </a:tabLst>
                      </a:pP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Gracias a sus </a:t>
                      </a:r>
                      <a:r>
                        <a:rPr sz="12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diversas</a:t>
                      </a:r>
                      <a:r>
                        <a:rPr lang="es-CO"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2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manifestaciones</a:t>
                      </a: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sz="12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hace</a:t>
                      </a:r>
                      <a:r>
                        <a:rPr lang="es-CO"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2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evolucionar</a:t>
                      </a: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a la lengua.</a:t>
                      </a:r>
                    </a:p>
                  </a:txBody>
                  <a:tcPr marL="0" marR="0" marT="3683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16433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SzPct val="133333"/>
                        <a:buFont typeface="Arial" panose="020B0604020202020204" pitchFamily="34" charset="0"/>
                        <a:buChar char="•"/>
                        <a:tabLst>
                          <a:tab pos="294640" algn="l"/>
                        </a:tabLst>
                      </a:pP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Es físico, psíquico y fisiológico.</a:t>
                      </a:r>
                    </a:p>
                  </a:txBody>
                  <a:tcPr marL="0" marR="0" marT="35560" marB="0"/>
                </a:tc>
                <a:tc>
                  <a:txBody>
                    <a:bodyPr/>
                    <a:lstStyle/>
                    <a:p>
                      <a:pPr marL="171450" marR="61594" indent="-171450" algn="ctr">
                        <a:lnSpc>
                          <a:spcPct val="101299"/>
                        </a:lnSpc>
                        <a:spcBef>
                          <a:spcPts val="0"/>
                        </a:spcBef>
                        <a:buSzPct val="133333"/>
                        <a:buFont typeface="Arial" panose="020B0604020202020204" pitchFamily="34" charset="0"/>
                        <a:buChar char="•"/>
                        <a:tabLst>
                          <a:tab pos="297180" algn="l"/>
                          <a:tab pos="710565" algn="l"/>
                          <a:tab pos="1576070" algn="l"/>
                          <a:tab pos="1999614" algn="l"/>
                        </a:tabLst>
                      </a:pPr>
                      <a:r>
                        <a:rPr lang="es-ES"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</a:t>
                      </a:r>
                      <a:r>
                        <a:rPr lang="es-ES"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2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conforma</a:t>
                      </a:r>
                      <a:r>
                        <a:rPr lang="es-ES"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</a:t>
                      </a:r>
                      <a:r>
                        <a:rPr lang="es-ES"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2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signos</a:t>
                      </a: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lingüísticos.</a:t>
                      </a:r>
                    </a:p>
                  </a:txBody>
                  <a:tcPr marL="0" marR="0" marT="33020" marB="0"/>
                </a:tc>
                <a:tc>
                  <a:txBody>
                    <a:bodyPr/>
                    <a:lstStyle/>
                    <a:p>
                      <a:pPr marL="171450" indent="-171450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SzPct val="133333"/>
                        <a:buFont typeface="Arial" panose="020B0604020202020204" pitchFamily="34" charset="0"/>
                        <a:buChar char="•"/>
                        <a:tabLst>
                          <a:tab pos="297180" algn="l"/>
                        </a:tabLst>
                      </a:pP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 está normalizada.</a:t>
                      </a:r>
                    </a:p>
                  </a:txBody>
                  <a:tcPr marL="0" marR="0" marT="3556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975740"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es-CO" sz="12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s-CO" sz="1200" b="1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EJEMPLOS</a:t>
                      </a:r>
                      <a:endParaRPr lang="es-CO" sz="12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3175" marB="0"/>
                </a:tc>
                <a:tc>
                  <a:txBody>
                    <a:bodyPr/>
                    <a:lstStyle/>
                    <a:p>
                      <a:pPr marL="171450" indent="-171450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SzPct val="133333"/>
                        <a:buFont typeface="Arial" panose="020B0604020202020204" pitchFamily="34" charset="0"/>
                        <a:buChar char="•"/>
                        <a:tabLst>
                          <a:tab pos="294640" algn="l"/>
                        </a:tabLst>
                      </a:pP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Una Carta</a:t>
                      </a:r>
                    </a:p>
                    <a:p>
                      <a:pPr marL="171450" indent="-171450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SzPct val="133333"/>
                        <a:buFont typeface="Arial" panose="020B0604020202020204" pitchFamily="34" charset="0"/>
                        <a:buChar char="•"/>
                        <a:tabLst>
                          <a:tab pos="294640" algn="l"/>
                        </a:tabLst>
                      </a:pP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Un Mensaje de Voz</a:t>
                      </a:r>
                    </a:p>
                    <a:p>
                      <a:pPr marL="171450" indent="-171450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SzPct val="133333"/>
                        <a:buFont typeface="Arial" panose="020B0604020202020204" pitchFamily="34" charset="0"/>
                        <a:buChar char="•"/>
                        <a:tabLst>
                          <a:tab pos="294640" algn="l"/>
                        </a:tabLst>
                      </a:pP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Un Articulo Científico</a:t>
                      </a:r>
                    </a:p>
                  </a:txBody>
                  <a:tcPr marL="0" marR="0" marT="30480" marB="0"/>
                </a:tc>
                <a:tc>
                  <a:txBody>
                    <a:bodyPr/>
                    <a:lstStyle/>
                    <a:p>
                      <a:pPr marL="171450" indent="-171450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SzPct val="133333"/>
                        <a:buFont typeface="Arial" panose="020B0604020202020204" pitchFamily="34" charset="0"/>
                        <a:buChar char="•"/>
                        <a:tabLst>
                          <a:tab pos="297180" algn="l"/>
                        </a:tabLst>
                      </a:pP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Lengua Española</a:t>
                      </a:r>
                      <a:endParaRPr lang="es-ES" sz="12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71450" indent="-171450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SzPct val="133333"/>
                        <a:buFont typeface="Arial" panose="020B0604020202020204" pitchFamily="34" charset="0"/>
                        <a:buChar char="•"/>
                        <a:tabLst>
                          <a:tab pos="297180" algn="l"/>
                        </a:tabLst>
                      </a:pP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Lengua </a:t>
                      </a:r>
                      <a:r>
                        <a:rPr sz="12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Inglesa</a:t>
                      </a:r>
                      <a:endParaRPr lang="es-ES" sz="12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71450" indent="-171450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SzPct val="133333"/>
                        <a:buFont typeface="Arial" panose="020B0604020202020204" pitchFamily="34" charset="0"/>
                        <a:buChar char="•"/>
                        <a:tabLst>
                          <a:tab pos="297180" algn="l"/>
                        </a:tabLst>
                      </a:pP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Lengua </a:t>
                      </a:r>
                      <a:r>
                        <a:rPr sz="12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Francesa</a:t>
                      </a:r>
                      <a:endParaRPr lang="es-ES" sz="12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71450" indent="-171450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SzPct val="133333"/>
                        <a:buFont typeface="Arial" panose="020B0604020202020204" pitchFamily="34" charset="0"/>
                        <a:buChar char="•"/>
                        <a:tabLst>
                          <a:tab pos="297180" algn="l"/>
                        </a:tabLst>
                      </a:pP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Lengua </a:t>
                      </a:r>
                      <a:r>
                        <a:rPr lang="es-ES"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sz="12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taliana</a:t>
                      </a:r>
                      <a:endParaRPr sz="12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30480" marB="0"/>
                </a:tc>
                <a:tc>
                  <a:txBody>
                    <a:bodyPr/>
                    <a:lstStyle/>
                    <a:p>
                      <a:pPr marL="171450" indent="-171450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SzPct val="133333"/>
                        <a:buFont typeface="Arial" panose="020B0604020202020204" pitchFamily="34" charset="0"/>
                        <a:buChar char="•"/>
                        <a:tabLst>
                          <a:tab pos="297180" algn="l"/>
                        </a:tabLst>
                      </a:pP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Una </a:t>
                      </a:r>
                      <a:r>
                        <a:rPr sz="12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Conversación</a:t>
                      </a:r>
                      <a:endParaRPr lang="es-ES" sz="12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71450" indent="-171450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SzPct val="133333"/>
                        <a:buFont typeface="Arial" panose="020B0604020202020204" pitchFamily="34" charset="0"/>
                        <a:buChar char="•"/>
                        <a:tabLst>
                          <a:tab pos="297180" algn="l"/>
                        </a:tabLst>
                      </a:pP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Un Discurso</a:t>
                      </a:r>
                    </a:p>
                  </a:txBody>
                  <a:tcPr marL="0" marR="0" marT="3048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224</Words>
  <Application>Microsoft Office PowerPoint</Application>
  <PresentationFormat>Personalizado</PresentationFormat>
  <Paragraphs>40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Office Theme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cp:lastModifiedBy/>
  <cp:revision>1</cp:revision>
  <dcterms:created xsi:type="dcterms:W3CDTF">2024-01-18T20:18:43Z</dcterms:created>
  <dcterms:modified xsi:type="dcterms:W3CDTF">2024-01-18T20:18:55Z</dcterms:modified>
</cp:coreProperties>
</file>