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38545"/>
              </p:ext>
            </p:extLst>
          </p:nvPr>
        </p:nvGraphicFramePr>
        <p:xfrm>
          <a:off x="899794" y="1080731"/>
          <a:ext cx="8886188" cy="427374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221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1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600" i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895"/>
                        </a:lnSpc>
                        <a:spcBef>
                          <a:spcPts val="0"/>
                        </a:spcBef>
                      </a:pPr>
                      <a:r>
                        <a:rPr lang="es-CO" sz="16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0795" algn="ctr">
                        <a:lnSpc>
                          <a:spcPts val="1895"/>
                        </a:lnSpc>
                        <a:spcBef>
                          <a:spcPts val="0"/>
                        </a:spcBef>
                      </a:pPr>
                      <a:r>
                        <a:rPr lang="es-CO" sz="16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0160" algn="ctr">
                        <a:lnSpc>
                          <a:spcPts val="1895"/>
                        </a:lnSpc>
                        <a:spcBef>
                          <a:spcPts val="0"/>
                        </a:spcBef>
                      </a:pPr>
                      <a:r>
                        <a:rPr lang="es-CO" sz="16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marL="0" algn="ctr">
                        <a:lnSpc>
                          <a:spcPts val="1905"/>
                        </a:lnSpc>
                        <a:spcBef>
                          <a:spcPts val="0"/>
                        </a:spcBef>
                      </a:pPr>
                      <a:r>
                        <a:rPr lang="es-CO" sz="12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 para expresar</a:t>
                      </a:r>
                    </a:p>
                    <a:p>
                      <a:pPr marL="0" marR="23177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pensamientos e ideas a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uso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signos verbales,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escritos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gestuales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 signos que aprendemos</a:t>
                      </a:r>
                    </a:p>
                    <a:p>
                      <a:pPr marL="0" marR="182245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retenemos los seres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humanos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nuestra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mente.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hablar o comunicarse</a:t>
                      </a:r>
                    </a:p>
                    <a:p>
                      <a:pPr marL="0" marR="26416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palabras que tienen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seres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humanos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29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Expresión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individual de la lengua.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4320">
                <a:tc>
                  <a:txBody>
                    <a:bodyPr/>
                    <a:lstStyle/>
                    <a:p>
                      <a:pPr marL="0" algn="ctr">
                        <a:lnSpc>
                          <a:spcPts val="1905"/>
                        </a:lnSpc>
                        <a:spcBef>
                          <a:spcPts val="0"/>
                        </a:spcBef>
                      </a:pPr>
                      <a:r>
                        <a:rPr lang="es-CO" sz="12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universal.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 concepto abstracto.</a:t>
                      </a:r>
                    </a:p>
                    <a:p>
                      <a:pPr marL="0" marR="30226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Requiere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 lengua y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ser concretado.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intangible.</a:t>
                      </a:r>
                    </a:p>
                    <a:p>
                      <a:pPr marL="0" marR="22606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arbitrario, pues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corresponde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acuerdos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cada comunidad.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76454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el patrimonio de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comunidad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expresa a través del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ES" sz="1200" i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-Es social.</a:t>
                      </a:r>
                    </a:p>
                    <a:p>
                      <a:pPr marL="0" marR="28448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Tiene un número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importante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habitantes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una distribución geográfica</a:t>
                      </a:r>
                    </a:p>
                    <a:p>
                      <a:pPr marL="0" marR="241935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considerable y no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delimitada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razones geográficas.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concreta</a:t>
                      </a:r>
                    </a:p>
                    <a:p>
                      <a:pPr marL="0" marR="178435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manifiesta mediante la palabra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hablada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escrita.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posee tradición literaria.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9790">
                <a:tc>
                  <a:txBody>
                    <a:bodyPr/>
                    <a:lstStyle/>
                    <a:p>
                      <a:pPr marL="0" algn="ctr">
                        <a:lnSpc>
                          <a:spcPts val="1895"/>
                        </a:lnSpc>
                        <a:spcBef>
                          <a:spcPts val="0"/>
                        </a:spcBef>
                      </a:pPr>
                      <a:r>
                        <a:rPr lang="es-CO" sz="12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TIPOS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verbal.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 verbal.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natural.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artificial.</a:t>
                      </a:r>
                    </a:p>
                    <a:p>
                      <a:pPr marL="0" algn="ctr">
                        <a:lnSpc>
                          <a:spcPts val="129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animal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materna.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construida.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Segunda lengua.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 asertiva.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 compromisoria.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 declarativa.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ES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 expresiva.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marL="0" algn="ctr">
                        <a:lnSpc>
                          <a:spcPts val="1905"/>
                        </a:lnSpc>
                        <a:spcBef>
                          <a:spcPts val="0"/>
                        </a:spcBef>
                      </a:pPr>
                      <a:r>
                        <a:rPr lang="es-CO" sz="12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385445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carta, mensajes de voz, un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poema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etc.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española, francesa, inglesa,</a:t>
                      </a:r>
                    </a:p>
                    <a:p>
                      <a:pPr marL="0" marR="18034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gallego, euskera, quechua,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aimara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4478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conversación, un discurso,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exposición</a:t>
                      </a:r>
                      <a:r>
                        <a:rPr sz="12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etc.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248</Words>
  <Application>Microsoft Office PowerPoint</Application>
  <PresentationFormat>Personalizado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2024-01-18T20:14:59Z</dcterms:created>
  <dcterms:modified xsi:type="dcterms:W3CDTF">2024-01-18T20:15:21Z</dcterms:modified>
</cp:coreProperties>
</file>