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5125700" cy="10693400"/>
  <p:notesSz cx="15125700" cy="10693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5" y="427736"/>
            <a:ext cx="1361313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052222"/>
              </p:ext>
            </p:extLst>
          </p:nvPr>
        </p:nvGraphicFramePr>
        <p:xfrm>
          <a:off x="647383" y="393700"/>
          <a:ext cx="13830933" cy="897072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007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6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27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86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12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5286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37286">
                <a:tc gridSpan="9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3652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034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TEORÍA</a:t>
                      </a:r>
                    </a:p>
                  </a:txBody>
                  <a:tcPr marL="0" marR="0" marT="167640" marB="0"/>
                </a:tc>
                <a:tc>
                  <a:txBody>
                    <a:bodyPr/>
                    <a:lstStyle/>
                    <a:p>
                      <a:pPr marL="0" marR="112395" indent="-116205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DENOMINACIÓN  DE LA TEORÍA</a:t>
                      </a:r>
                    </a:p>
                  </a:txBody>
                  <a:tcPr marL="0" marR="0" marT="8699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SUJETO QUE APRENDE</a:t>
                      </a: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INTELIGENCIA</a:t>
                      </a: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ROL DOCENTE</a:t>
                      </a: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APRENDIZAJE</a:t>
                      </a: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L="0" marR="172720" indent="54610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TÉRMINOS  ESPECÍFICOS</a:t>
                      </a:r>
                    </a:p>
                  </a:txBody>
                  <a:tcPr marL="0" marR="0" marT="86995" marB="0"/>
                </a:tc>
                <a:tc>
                  <a:txBody>
                    <a:bodyPr/>
                    <a:lstStyle/>
                    <a:p>
                      <a:pPr marL="0" marR="316865" indent="-32384" algn="ctr">
                        <a:lnSpc>
                          <a:spcPct val="102099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PAPEL DE LOS  CONTENIDOS</a:t>
                      </a:r>
                    </a:p>
                  </a:txBody>
                  <a:tcPr marL="0" marR="0" marT="8699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EVALUACIÓN</a:t>
                      </a:r>
                    </a:p>
                  </a:txBody>
                  <a:tcPr marL="0" marR="0" marT="444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494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GESTALT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415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Teoría de la  reestructuración  perceptual.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2235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Responde a su entorno  al ser motivado por una  situación problemática.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2987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basa en la percepción, la cual  constituye una estructura  dinámica (evoluciona).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19710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Orientador de la  conducta en base a  relaciones que  motivan al alumno a  resolver situaciones  problemáticas.</a:t>
                      </a: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8585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 comprensión brusca,  repentina de una totalidad  (&lt;insight=, invisión o  discernimiento).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415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Forma, figura,  fondo, insight.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76860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Herramientas para  crear y resolver  situaciones  instrumentales  (problemas).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652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Énfasis en la  evaluación final, en la  solución de los  problemas.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635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096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PIAGET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12725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Constructivismo  genético.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3589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Epistémico−activo (está  en constante proceso  de desarrollo y  adaptación).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85420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desarrolla en etapas definidas  según estructuras que  constantemente incorporan  nuevos conocimientos como  elementos constitutivos.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8425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Facilitador del  aprendizaje, estimula  a los alumnos sin  forzar el aprendizaje,  ya que conoce las  leyes naturales del  desarrollo psico−físico.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marR="111125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Construcción constante de  nuevos conocimientos a  partir de los previos a  través de procesos de  asimilación, acomodación  y, consecuentemente,  adaptación. Implica  cambios cualitativos.</a:t>
                      </a:r>
                    </a:p>
                  </a:txBody>
                  <a:tcPr marL="0" marR="0" marT="8509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04470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Estructura,  esquema,  función,  asimilación,  acomodación,  adaptación..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ts val="140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Elementos que</a:t>
                      </a:r>
                    </a:p>
                    <a:p>
                      <a:pPr marL="0" marR="631825" algn="l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roducen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desequilib</a:t>
                      </a:r>
                      <a:r>
                        <a:rPr lang="es-ES"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  <a:p>
                      <a:pPr marL="0" marR="83820" algn="l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cognitivo, frente al  cual el sujeto debe  encontrar la forma de  adaptarse  reestructurando sus  conocimientos.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3304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Evalúa los procesos  por sobre los  resultados.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740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064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VYGOTSKY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10209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Teoría Socio−  cultural.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922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aislado, reconstruye  el conocimiento en el  plano interindividual y  posteriormente en el  plano intra−individual.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6609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da como producto de la  socialización del sujeto en el  medio.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875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Mediador, es un  experto que guía y  mediatiza los saberes  socioculturales.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636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el elemento formativo  del desarrollo, ya que en él  se da una interrelación con  el contexto interpersonal y  socio−cultural.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9855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Mediación,  mediador, zona  de desarrollo  próximo.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4986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elementos de  socialización en los  que se basan las  interacciones  didácticas, mediadas  por objetos (esp. el  lenguaje) y sujetos  (esp. el docente).</a:t>
                      </a:r>
                    </a:p>
                  </a:txBody>
                  <a:tcPr marL="0" marR="0" marT="43815" marB="0"/>
                </a:tc>
                <a:tc>
                  <a:txBody>
                    <a:bodyPr/>
                    <a:lstStyle/>
                    <a:p>
                      <a:pPr marL="0" marR="11747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interesa en los  procesos y productos,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6002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nivel de desarrollo  real del sujeto, la  amplitud de la  competencia  cognitiva.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4701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20014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AUSUBEL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76884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Teoría del  aprendizaje  significativo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509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Posee un conjunto de  conceptos, ideas y  saberes previos que son  propios de la cultura en  la que se desenvuelve.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03835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Posibilidad de construir  conocimientos y aptitudes sobre  otros conocimientos previos.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065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Introductor de los  saberes significativos,  que investiga acerca  de los saberes previos  y las motivaciones de  sus alumnos.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610" marB="0"/>
                </a:tc>
                <a:tc>
                  <a:txBody>
                    <a:bodyPr/>
                    <a:lstStyle/>
                    <a:p>
                      <a:pPr marL="0" marR="80645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Proceso cognitivo que  tiene lugar cuando las  personas interactúan con  su entorno tratando de dar  sentido al mundo que  perciben.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461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3434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Estructura  cognitiva.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9271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Posibilitadores del  encadenamiento de  los saberes nuevos  con los previos por su  significatividad.</a:t>
                      </a: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0" marR="15113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focaliza en los  cambios cualitativos,  en las apropiaciones  significativas que  realizan los alumnos.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9710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BRUNER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Teoría cognitiva.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72085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Epistémico social,  inserto en una cultura,  estructurado  principalmente por el  lenguaje.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1280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Está en relación con las etapas del  desarrollo piagetiano. Diferencia  tres formas de conocer: ejecución,  impresión o imagen y significado  simbólico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25095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Instructor, se encarga  de elaborar estrategias  que permitan a los  alumnos desarrollar  competencias sobre  sus propios  conocimientos.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50190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da en los procesos de  socialización,  especialmente en la  relación entre niños y  adultos.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Andamiaje.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09855" algn="ctr">
                        <a:lnSpc>
                          <a:spcPct val="101899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Elementos esenciales  que se vinculan entre  sí mediante  organizaciones  jerárquicas.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9215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interesa por el  estudio integral de los  procesos  cognoscitivos y los  cambios que se  originan.</a:t>
                      </a: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604</Words>
  <Application>Microsoft Office PowerPoint</Application>
  <PresentationFormat>Personalizado</PresentationFormat>
  <Paragraphs>136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2024-01-16T21:35:24Z</dcterms:created>
  <dcterms:modified xsi:type="dcterms:W3CDTF">2024-01-16T21:35:28Z</dcterms:modified>
</cp:coreProperties>
</file>