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01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097910"/>
              </p:ext>
            </p:extLst>
          </p:nvPr>
        </p:nvGraphicFramePr>
        <p:xfrm>
          <a:off x="212090" y="914400"/>
          <a:ext cx="7348220" cy="584517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87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0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13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6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 NO RENOVABLES</a:t>
                      </a:r>
                      <a:endParaRPr lang="es-CO" sz="16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17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8295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44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CONCEPTO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7747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recursos renovables son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naturales que se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regeneran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intervalo de tiempo igual o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menor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su consumo. Este tipo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caracteriza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por ser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fácilmente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regenerable, ya sea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naturales o por acción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existiendo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una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prácticamente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indefinida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0" marR="76200" algn="ctr">
                        <a:lnSpc>
                          <a:spcPts val="138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recursos no renovables,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cambio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son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aquellos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naturales cuya regeneración se da 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ritmo mucho más lento que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por lo que su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limitada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Debido 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ello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son agotables.</a:t>
                      </a:r>
                    </a:p>
                  </a:txBody>
                  <a:tcPr marL="0" marR="0" marT="165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110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 de rápida regeneración.</a:t>
                      </a:r>
                    </a:p>
                    <a:p>
                      <a:pPr marL="171450" marR="7747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 posible que se encuentren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gran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71450" indent="-171450" algn="ctr">
                        <a:lnSpc>
                          <a:spcPts val="1345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fácil explotación y procesamiento.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62293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regeneran lentamente.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cantidad es limitada.</a:t>
                      </a:r>
                    </a:p>
                    <a:p>
                      <a:pPr marL="171450" marR="7620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980440" algn="l"/>
                          <a:tab pos="1602105" algn="l"/>
                          <a:tab pos="2444750" algn="l"/>
                        </a:tabLst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Todos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estos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recursos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encuentran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nuestro planeta.</a:t>
                      </a: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2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444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VENTAJAS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7747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779780" algn="l"/>
                          <a:tab pos="1685289" algn="l"/>
                          <a:tab pos="2140585" algn="l"/>
                          <a:tab pos="2470150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amigables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71450" marR="7620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1283335" algn="l"/>
                          <a:tab pos="2065020" algn="l"/>
                        </a:tabLst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Requieren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mínima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intervención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71450" indent="-171450" algn="ctr">
                        <a:lnSpc>
                          <a:spcPts val="1345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Pueden llegar a ser ilimitados.</a:t>
                      </a: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171450" marR="7810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Generan mucha energía 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relativamente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bajo.</a:t>
                      </a:r>
                    </a:p>
                    <a:p>
                      <a:pPr marL="171450" marR="7747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caso necesario, son de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fácil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extracción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manufactura.</a:t>
                      </a:r>
                    </a:p>
                    <a:p>
                      <a:pPr marL="171450" marR="7683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739140" algn="l"/>
                          <a:tab pos="1756410" algn="l"/>
                          <a:tab pos="218122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encuentran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buena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478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381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DESVENTAJAS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1450" marR="7747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586740" algn="l"/>
                          <a:tab pos="1103630" algn="l"/>
                          <a:tab pos="1426845" algn="l"/>
                          <a:tab pos="2189480" algn="l"/>
                          <a:tab pos="272351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costo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inversión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inicial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elevado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71450" indent="-171450" algn="ctr">
                        <a:lnSpc>
                          <a:spcPts val="1315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Impredecibles.</a:t>
                      </a:r>
                    </a:p>
                    <a:p>
                      <a:pPr marL="171450" marR="7937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Generación de energía es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limitada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 la tecnología actual.</a:t>
                      </a: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171450" marR="7810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Causan un impacto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ambiente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71450" marR="76200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692785" algn="l"/>
                          <a:tab pos="1223010" algn="l"/>
                          <a:tab pos="1600835" algn="l"/>
                          <a:tab pos="2444115" algn="l"/>
                        </a:tabLst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caso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agotarse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imposible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regenerarlos.</a:t>
                      </a:r>
                    </a:p>
                    <a:p>
                      <a:pPr marL="171450" marR="7810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  <a:tabLst>
                          <a:tab pos="838200" algn="l"/>
                          <a:tab pos="1750060" algn="l"/>
                          <a:tab pos="2070735" algn="l"/>
                        </a:tabLst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Están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disponibles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algunas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regiones y no en otras.</a:t>
                      </a:r>
                    </a:p>
                    <a:p>
                      <a:pPr marL="171450" marR="76835" indent="-171450" algn="ctr">
                        <a:lnSpc>
                          <a:spcPts val="138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interdependencia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puede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crear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conflictos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geoeconómicos.</a:t>
                      </a: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5" name="Tabla 24">
            <a:extLst>
              <a:ext uri="{FF2B5EF4-FFF2-40B4-BE49-F238E27FC236}">
                <a16:creationId xmlns:a16="http://schemas.microsoft.com/office/drawing/2014/main" id="{074202DE-CF52-5063-0B52-9B10AE378D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277598"/>
              </p:ext>
            </p:extLst>
          </p:nvPr>
        </p:nvGraphicFramePr>
        <p:xfrm>
          <a:off x="212089" y="6759574"/>
          <a:ext cx="7348221" cy="11887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92910">
                  <a:extLst>
                    <a:ext uri="{9D8B030D-6E8A-4147-A177-3AD203B41FA5}">
                      <a16:colId xmlns:a16="http://schemas.microsoft.com/office/drawing/2014/main" val="3220262898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4232317003"/>
                    </a:ext>
                  </a:extLst>
                </a:gridCol>
                <a:gridCol w="2683511">
                  <a:extLst>
                    <a:ext uri="{9D8B030D-6E8A-4147-A177-3AD203B41FA5}">
                      <a16:colId xmlns:a16="http://schemas.microsoft.com/office/drawing/2014/main" val="15682273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solar.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eólica.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geotérmica.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hidráulica.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eléctrica.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Energía de biomasa.</a:t>
                      </a:r>
                      <a:endParaRPr lang="es-CO"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Carbón.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Uranio (solo nuclear).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Petróleo.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Acuíferos.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s-ES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 natural.</a:t>
                      </a:r>
                      <a:endParaRPr lang="es-CO"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5974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271</Words>
  <Application>Microsoft Office PowerPoint</Application>
  <PresentationFormat>Personalizado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2024-01-22T20:22:15Z</dcterms:created>
  <dcterms:modified xsi:type="dcterms:W3CDTF">2024-01-22T20:22:19Z</dcterms:modified>
</cp:coreProperties>
</file>