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1"/>
  </p:sldMasterIdLst>
  <p:sldIdLst>
    <p:sldId id="256" r:id="rId2"/>
  </p:sldIdLst>
  <p:sldSz cx="9753600" cy="7315200"/>
  <p:notesSz cx="6858000" cy="9144000"/>
  <p:embeddedFontLst>
    <p:embeddedFont>
      <p:font typeface="Calibri" panose="020F0502020204030204" pitchFamily="34" charset="0"/>
      <p:regular r:id="rId3"/>
      <p:bold r:id="rId4"/>
      <p:italic r:id="rId5"/>
      <p:boldItalic r:id="rId6"/>
    </p:embeddedFont>
    <p:embeddedFont>
      <p:font typeface="Poppins" panose="00000500000000000000" pitchFamily="2" charset="0"/>
      <p:regular r:id="rId7"/>
    </p:embeddedFont>
    <p:embeddedFont>
      <p:font typeface="Poppins Bold" panose="00000800000000000000" charset="0"/>
      <p:regular r:id="rId8"/>
    </p:embeddedFont>
    <p:embeddedFont>
      <p:font typeface="Poppins Medium" panose="00000600000000000000" pitchFamily="2" charset="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100" d="100"/>
          <a:sy n="100" d="100"/>
        </p:scale>
        <p:origin x="17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13" Type="http://schemas.openxmlformats.org/officeDocument/2006/relationships/tableStyles" Target="tableStyles.xml"/><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viewProps" Target="viewProps.xml"/><Relationship Id="rId5" Type="http://schemas.openxmlformats.org/officeDocument/2006/relationships/font" Target="fonts/font3.fntdata"/><Relationship Id="rId10" Type="http://schemas.openxmlformats.org/officeDocument/2006/relationships/presProps" Target="presProps.xml"/><Relationship Id="rId4" Type="http://schemas.openxmlformats.org/officeDocument/2006/relationships/font" Target="fonts/font2.fntdata"/><Relationship Id="rId9"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797"/>
        </a:solidFill>
        <a:effectLst/>
      </p:bgPr>
    </p:bg>
    <p:spTree>
      <p:nvGrpSpPr>
        <p:cNvPr id="1" name=""/>
        <p:cNvGrpSpPr/>
        <p:nvPr/>
      </p:nvGrpSpPr>
      <p:grpSpPr>
        <a:xfrm>
          <a:off x="0" y="0"/>
          <a:ext cx="0" cy="0"/>
          <a:chOff x="0" y="0"/>
          <a:chExt cx="0" cy="0"/>
        </a:xfrm>
      </p:grpSpPr>
      <p:grpSp>
        <p:nvGrpSpPr>
          <p:cNvPr id="2" name="Group 2"/>
          <p:cNvGrpSpPr/>
          <p:nvPr/>
        </p:nvGrpSpPr>
        <p:grpSpPr>
          <a:xfrm>
            <a:off x="280355" y="1899899"/>
            <a:ext cx="9192890" cy="4808696"/>
            <a:chOff x="0" y="0"/>
            <a:chExt cx="3070578" cy="1606184"/>
          </a:xfrm>
        </p:grpSpPr>
        <p:sp>
          <p:nvSpPr>
            <p:cNvPr id="3" name="Freeform 3"/>
            <p:cNvSpPr/>
            <p:nvPr/>
          </p:nvSpPr>
          <p:spPr>
            <a:xfrm>
              <a:off x="0" y="0"/>
              <a:ext cx="3070578" cy="1606184"/>
            </a:xfrm>
            <a:custGeom>
              <a:avLst/>
              <a:gdLst/>
              <a:ahLst/>
              <a:cxnLst/>
              <a:rect l="l" t="t" r="r" b="b"/>
              <a:pathLst>
                <a:path w="3070578" h="1606184">
                  <a:moveTo>
                    <a:pt x="0" y="0"/>
                  </a:moveTo>
                  <a:lnTo>
                    <a:pt x="3070578" y="0"/>
                  </a:lnTo>
                  <a:lnTo>
                    <a:pt x="3070578" y="1606184"/>
                  </a:lnTo>
                  <a:lnTo>
                    <a:pt x="0" y="1606184"/>
                  </a:lnTo>
                  <a:close/>
                </a:path>
              </a:pathLst>
            </a:custGeom>
            <a:solidFill>
              <a:srgbClr val="004797"/>
            </a:solidFill>
          </p:spPr>
        </p:sp>
        <p:sp>
          <p:nvSpPr>
            <p:cNvPr id="4" name="TextBox 4"/>
            <p:cNvSpPr txBox="1"/>
            <p:nvPr/>
          </p:nvSpPr>
          <p:spPr>
            <a:xfrm>
              <a:off x="0" y="-28575"/>
              <a:ext cx="3070578" cy="1634759"/>
            </a:xfrm>
            <a:prstGeom prst="rect">
              <a:avLst/>
            </a:prstGeom>
          </p:spPr>
          <p:txBody>
            <a:bodyPr lIns="50800" tIns="50800" rIns="50800" bIns="50800" rtlCol="0" anchor="ctr"/>
            <a:lstStyle/>
            <a:p>
              <a:pPr algn="ctr">
                <a:lnSpc>
                  <a:spcPts val="1960"/>
                </a:lnSpc>
              </a:pPr>
              <a:endParaRPr/>
            </a:p>
          </p:txBody>
        </p:sp>
      </p:grpSp>
      <p:grpSp>
        <p:nvGrpSpPr>
          <p:cNvPr id="5" name="Group 5"/>
          <p:cNvGrpSpPr/>
          <p:nvPr/>
        </p:nvGrpSpPr>
        <p:grpSpPr>
          <a:xfrm>
            <a:off x="2179938" y="2659664"/>
            <a:ext cx="1756786" cy="1105787"/>
            <a:chOff x="0" y="0"/>
            <a:chExt cx="1115224" cy="701964"/>
          </a:xfrm>
        </p:grpSpPr>
        <p:sp>
          <p:nvSpPr>
            <p:cNvPr id="6" name="Freeform 6"/>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7" name="TextBox 7"/>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8" name="Group 8"/>
          <p:cNvGrpSpPr/>
          <p:nvPr/>
        </p:nvGrpSpPr>
        <p:grpSpPr>
          <a:xfrm>
            <a:off x="2179938" y="5071389"/>
            <a:ext cx="1756786" cy="1105787"/>
            <a:chOff x="0" y="0"/>
            <a:chExt cx="1115224" cy="701964"/>
          </a:xfrm>
        </p:grpSpPr>
        <p:sp>
          <p:nvSpPr>
            <p:cNvPr id="9" name="Freeform 9"/>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10" name="TextBox 10"/>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11" name="Group 11"/>
          <p:cNvGrpSpPr/>
          <p:nvPr/>
        </p:nvGrpSpPr>
        <p:grpSpPr>
          <a:xfrm>
            <a:off x="360432" y="2659664"/>
            <a:ext cx="1756786" cy="1105787"/>
            <a:chOff x="0" y="0"/>
            <a:chExt cx="1115224" cy="701964"/>
          </a:xfrm>
        </p:grpSpPr>
        <p:sp>
          <p:nvSpPr>
            <p:cNvPr id="12" name="Freeform 12"/>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13" name="TextBox 13"/>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14" name="Group 14"/>
          <p:cNvGrpSpPr/>
          <p:nvPr/>
        </p:nvGrpSpPr>
        <p:grpSpPr>
          <a:xfrm>
            <a:off x="360432" y="5071389"/>
            <a:ext cx="1756786" cy="1105787"/>
            <a:chOff x="0" y="0"/>
            <a:chExt cx="1115224" cy="701964"/>
          </a:xfrm>
        </p:grpSpPr>
        <p:sp>
          <p:nvSpPr>
            <p:cNvPr id="15" name="Freeform 15"/>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16" name="TextBox 16"/>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17" name="Group 17"/>
          <p:cNvGrpSpPr/>
          <p:nvPr/>
        </p:nvGrpSpPr>
        <p:grpSpPr>
          <a:xfrm>
            <a:off x="2179938" y="1987239"/>
            <a:ext cx="1756786" cy="567892"/>
            <a:chOff x="0" y="0"/>
            <a:chExt cx="1115224" cy="360503"/>
          </a:xfrm>
        </p:grpSpPr>
        <p:sp>
          <p:nvSpPr>
            <p:cNvPr id="18" name="Freeform 18"/>
            <p:cNvSpPr/>
            <p:nvPr/>
          </p:nvSpPr>
          <p:spPr>
            <a:xfrm>
              <a:off x="0" y="0"/>
              <a:ext cx="1115224" cy="360503"/>
            </a:xfrm>
            <a:custGeom>
              <a:avLst/>
              <a:gdLst/>
              <a:ahLst/>
              <a:cxnLst/>
              <a:rect l="l" t="t" r="r" b="b"/>
              <a:pathLst>
                <a:path w="1115224" h="360503">
                  <a:moveTo>
                    <a:pt x="0" y="0"/>
                  </a:moveTo>
                  <a:lnTo>
                    <a:pt x="1115224" y="0"/>
                  </a:lnTo>
                  <a:lnTo>
                    <a:pt x="1115224" y="360503"/>
                  </a:lnTo>
                  <a:lnTo>
                    <a:pt x="0" y="360503"/>
                  </a:lnTo>
                  <a:close/>
                </a:path>
              </a:pathLst>
            </a:custGeom>
            <a:solidFill>
              <a:srgbClr val="FFFFFF"/>
            </a:solidFill>
          </p:spPr>
        </p:sp>
        <p:sp>
          <p:nvSpPr>
            <p:cNvPr id="19" name="TextBox 19"/>
            <p:cNvSpPr txBox="1"/>
            <p:nvPr/>
          </p:nvSpPr>
          <p:spPr>
            <a:xfrm>
              <a:off x="0" y="-28575"/>
              <a:ext cx="1115224" cy="389078"/>
            </a:xfrm>
            <a:prstGeom prst="rect">
              <a:avLst/>
            </a:prstGeom>
          </p:spPr>
          <p:txBody>
            <a:bodyPr lIns="50800" tIns="50800" rIns="50800" bIns="50800" rtlCol="0" anchor="ctr"/>
            <a:lstStyle/>
            <a:p>
              <a:pPr algn="ctr">
                <a:lnSpc>
                  <a:spcPts val="1960"/>
                </a:lnSpc>
              </a:pPr>
              <a:endParaRPr/>
            </a:p>
          </p:txBody>
        </p:sp>
      </p:grpSp>
      <p:grpSp>
        <p:nvGrpSpPr>
          <p:cNvPr id="20" name="Group 20"/>
          <p:cNvGrpSpPr/>
          <p:nvPr/>
        </p:nvGrpSpPr>
        <p:grpSpPr>
          <a:xfrm>
            <a:off x="360432" y="1987239"/>
            <a:ext cx="1756786" cy="567892"/>
            <a:chOff x="0" y="0"/>
            <a:chExt cx="1115224" cy="360503"/>
          </a:xfrm>
        </p:grpSpPr>
        <p:sp>
          <p:nvSpPr>
            <p:cNvPr id="21" name="Freeform 21"/>
            <p:cNvSpPr/>
            <p:nvPr/>
          </p:nvSpPr>
          <p:spPr>
            <a:xfrm>
              <a:off x="0" y="0"/>
              <a:ext cx="1115224" cy="360503"/>
            </a:xfrm>
            <a:custGeom>
              <a:avLst/>
              <a:gdLst/>
              <a:ahLst/>
              <a:cxnLst/>
              <a:rect l="l" t="t" r="r" b="b"/>
              <a:pathLst>
                <a:path w="1115224" h="360503">
                  <a:moveTo>
                    <a:pt x="0" y="0"/>
                  </a:moveTo>
                  <a:lnTo>
                    <a:pt x="1115224" y="0"/>
                  </a:lnTo>
                  <a:lnTo>
                    <a:pt x="1115224" y="360503"/>
                  </a:lnTo>
                  <a:lnTo>
                    <a:pt x="0" y="360503"/>
                  </a:lnTo>
                  <a:close/>
                </a:path>
              </a:pathLst>
            </a:custGeom>
            <a:solidFill>
              <a:srgbClr val="FFFFFF"/>
            </a:solidFill>
          </p:spPr>
        </p:sp>
        <p:sp>
          <p:nvSpPr>
            <p:cNvPr id="22" name="TextBox 22"/>
            <p:cNvSpPr txBox="1"/>
            <p:nvPr/>
          </p:nvSpPr>
          <p:spPr>
            <a:xfrm>
              <a:off x="0" y="-28575"/>
              <a:ext cx="1115224" cy="389078"/>
            </a:xfrm>
            <a:prstGeom prst="rect">
              <a:avLst/>
            </a:prstGeom>
          </p:spPr>
          <p:txBody>
            <a:bodyPr lIns="50800" tIns="50800" rIns="50800" bIns="50800" rtlCol="0" anchor="ctr"/>
            <a:lstStyle/>
            <a:p>
              <a:pPr algn="ctr">
                <a:lnSpc>
                  <a:spcPts val="1960"/>
                </a:lnSpc>
              </a:pPr>
              <a:endParaRPr/>
            </a:p>
          </p:txBody>
        </p:sp>
      </p:grpSp>
      <p:grpSp>
        <p:nvGrpSpPr>
          <p:cNvPr id="23" name="Group 23"/>
          <p:cNvGrpSpPr/>
          <p:nvPr/>
        </p:nvGrpSpPr>
        <p:grpSpPr>
          <a:xfrm>
            <a:off x="3999210" y="1987239"/>
            <a:ext cx="1756786" cy="567892"/>
            <a:chOff x="0" y="0"/>
            <a:chExt cx="1115224" cy="360503"/>
          </a:xfrm>
        </p:grpSpPr>
        <p:sp>
          <p:nvSpPr>
            <p:cNvPr id="24" name="Freeform 24"/>
            <p:cNvSpPr/>
            <p:nvPr/>
          </p:nvSpPr>
          <p:spPr>
            <a:xfrm>
              <a:off x="0" y="0"/>
              <a:ext cx="1115224" cy="360503"/>
            </a:xfrm>
            <a:custGeom>
              <a:avLst/>
              <a:gdLst/>
              <a:ahLst/>
              <a:cxnLst/>
              <a:rect l="l" t="t" r="r" b="b"/>
              <a:pathLst>
                <a:path w="1115224" h="360503">
                  <a:moveTo>
                    <a:pt x="0" y="0"/>
                  </a:moveTo>
                  <a:lnTo>
                    <a:pt x="1115224" y="0"/>
                  </a:lnTo>
                  <a:lnTo>
                    <a:pt x="1115224" y="360503"/>
                  </a:lnTo>
                  <a:lnTo>
                    <a:pt x="0" y="360503"/>
                  </a:lnTo>
                  <a:close/>
                </a:path>
              </a:pathLst>
            </a:custGeom>
            <a:solidFill>
              <a:srgbClr val="FFFFFF"/>
            </a:solidFill>
          </p:spPr>
        </p:sp>
        <p:sp>
          <p:nvSpPr>
            <p:cNvPr id="25" name="TextBox 25"/>
            <p:cNvSpPr txBox="1"/>
            <p:nvPr/>
          </p:nvSpPr>
          <p:spPr>
            <a:xfrm>
              <a:off x="0" y="-28575"/>
              <a:ext cx="1115224" cy="389078"/>
            </a:xfrm>
            <a:prstGeom prst="rect">
              <a:avLst/>
            </a:prstGeom>
          </p:spPr>
          <p:txBody>
            <a:bodyPr lIns="50800" tIns="50800" rIns="50800" bIns="50800" rtlCol="0" anchor="ctr"/>
            <a:lstStyle/>
            <a:p>
              <a:pPr algn="ctr">
                <a:lnSpc>
                  <a:spcPts val="1960"/>
                </a:lnSpc>
              </a:pPr>
              <a:endParaRPr/>
            </a:p>
          </p:txBody>
        </p:sp>
      </p:grpSp>
      <p:grpSp>
        <p:nvGrpSpPr>
          <p:cNvPr id="26" name="Group 26"/>
          <p:cNvGrpSpPr/>
          <p:nvPr/>
        </p:nvGrpSpPr>
        <p:grpSpPr>
          <a:xfrm>
            <a:off x="5817283" y="1987239"/>
            <a:ext cx="1756786" cy="567892"/>
            <a:chOff x="0" y="0"/>
            <a:chExt cx="1115224" cy="360503"/>
          </a:xfrm>
        </p:grpSpPr>
        <p:sp>
          <p:nvSpPr>
            <p:cNvPr id="27" name="Freeform 27"/>
            <p:cNvSpPr/>
            <p:nvPr/>
          </p:nvSpPr>
          <p:spPr>
            <a:xfrm>
              <a:off x="0" y="0"/>
              <a:ext cx="1115224" cy="360503"/>
            </a:xfrm>
            <a:custGeom>
              <a:avLst/>
              <a:gdLst/>
              <a:ahLst/>
              <a:cxnLst/>
              <a:rect l="l" t="t" r="r" b="b"/>
              <a:pathLst>
                <a:path w="1115224" h="360503">
                  <a:moveTo>
                    <a:pt x="0" y="0"/>
                  </a:moveTo>
                  <a:lnTo>
                    <a:pt x="1115224" y="0"/>
                  </a:lnTo>
                  <a:lnTo>
                    <a:pt x="1115224" y="360503"/>
                  </a:lnTo>
                  <a:lnTo>
                    <a:pt x="0" y="360503"/>
                  </a:lnTo>
                  <a:close/>
                </a:path>
              </a:pathLst>
            </a:custGeom>
            <a:solidFill>
              <a:srgbClr val="FFFFFF"/>
            </a:solidFill>
          </p:spPr>
        </p:sp>
        <p:sp>
          <p:nvSpPr>
            <p:cNvPr id="28" name="TextBox 28"/>
            <p:cNvSpPr txBox="1"/>
            <p:nvPr/>
          </p:nvSpPr>
          <p:spPr>
            <a:xfrm>
              <a:off x="0" y="-28575"/>
              <a:ext cx="1115224" cy="389078"/>
            </a:xfrm>
            <a:prstGeom prst="rect">
              <a:avLst/>
            </a:prstGeom>
          </p:spPr>
          <p:txBody>
            <a:bodyPr lIns="50800" tIns="50800" rIns="50800" bIns="50800" rtlCol="0" anchor="ctr"/>
            <a:lstStyle/>
            <a:p>
              <a:pPr algn="ctr">
                <a:lnSpc>
                  <a:spcPts val="1960"/>
                </a:lnSpc>
              </a:pPr>
              <a:endParaRPr/>
            </a:p>
          </p:txBody>
        </p:sp>
      </p:grpSp>
      <p:grpSp>
        <p:nvGrpSpPr>
          <p:cNvPr id="29" name="Group 29"/>
          <p:cNvGrpSpPr/>
          <p:nvPr/>
        </p:nvGrpSpPr>
        <p:grpSpPr>
          <a:xfrm>
            <a:off x="7636382" y="1987239"/>
            <a:ext cx="1756786" cy="567892"/>
            <a:chOff x="0" y="0"/>
            <a:chExt cx="1115224" cy="360503"/>
          </a:xfrm>
        </p:grpSpPr>
        <p:sp>
          <p:nvSpPr>
            <p:cNvPr id="30" name="Freeform 30"/>
            <p:cNvSpPr/>
            <p:nvPr/>
          </p:nvSpPr>
          <p:spPr>
            <a:xfrm>
              <a:off x="0" y="0"/>
              <a:ext cx="1115224" cy="360503"/>
            </a:xfrm>
            <a:custGeom>
              <a:avLst/>
              <a:gdLst/>
              <a:ahLst/>
              <a:cxnLst/>
              <a:rect l="l" t="t" r="r" b="b"/>
              <a:pathLst>
                <a:path w="1115224" h="360503">
                  <a:moveTo>
                    <a:pt x="0" y="0"/>
                  </a:moveTo>
                  <a:lnTo>
                    <a:pt x="1115224" y="0"/>
                  </a:lnTo>
                  <a:lnTo>
                    <a:pt x="1115224" y="360503"/>
                  </a:lnTo>
                  <a:lnTo>
                    <a:pt x="0" y="360503"/>
                  </a:lnTo>
                  <a:close/>
                </a:path>
              </a:pathLst>
            </a:custGeom>
            <a:solidFill>
              <a:srgbClr val="FFFFFF"/>
            </a:solidFill>
          </p:spPr>
        </p:sp>
        <p:sp>
          <p:nvSpPr>
            <p:cNvPr id="31" name="TextBox 31"/>
            <p:cNvSpPr txBox="1"/>
            <p:nvPr/>
          </p:nvSpPr>
          <p:spPr>
            <a:xfrm>
              <a:off x="0" y="-28575"/>
              <a:ext cx="1115224" cy="389078"/>
            </a:xfrm>
            <a:prstGeom prst="rect">
              <a:avLst/>
            </a:prstGeom>
          </p:spPr>
          <p:txBody>
            <a:bodyPr lIns="50800" tIns="50800" rIns="50800" bIns="50800" rtlCol="0" anchor="ctr"/>
            <a:lstStyle/>
            <a:p>
              <a:pPr algn="ctr">
                <a:lnSpc>
                  <a:spcPts val="1960"/>
                </a:lnSpc>
              </a:pPr>
              <a:endParaRPr/>
            </a:p>
          </p:txBody>
        </p:sp>
      </p:grpSp>
      <p:grpSp>
        <p:nvGrpSpPr>
          <p:cNvPr id="32" name="Group 32"/>
          <p:cNvGrpSpPr/>
          <p:nvPr/>
        </p:nvGrpSpPr>
        <p:grpSpPr>
          <a:xfrm>
            <a:off x="5817283" y="2659664"/>
            <a:ext cx="1756786" cy="1105787"/>
            <a:chOff x="0" y="0"/>
            <a:chExt cx="1115224" cy="701964"/>
          </a:xfrm>
        </p:grpSpPr>
        <p:sp>
          <p:nvSpPr>
            <p:cNvPr id="33" name="Freeform 33"/>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34" name="TextBox 34"/>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35" name="Group 35"/>
          <p:cNvGrpSpPr/>
          <p:nvPr/>
        </p:nvGrpSpPr>
        <p:grpSpPr>
          <a:xfrm>
            <a:off x="5817283" y="5071389"/>
            <a:ext cx="1756786" cy="1105787"/>
            <a:chOff x="0" y="0"/>
            <a:chExt cx="1115224" cy="701964"/>
          </a:xfrm>
        </p:grpSpPr>
        <p:sp>
          <p:nvSpPr>
            <p:cNvPr id="36" name="Freeform 36"/>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37" name="TextBox 37"/>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38" name="Group 38"/>
          <p:cNvGrpSpPr/>
          <p:nvPr/>
        </p:nvGrpSpPr>
        <p:grpSpPr>
          <a:xfrm>
            <a:off x="3999210" y="2659664"/>
            <a:ext cx="1756786" cy="1105787"/>
            <a:chOff x="0" y="0"/>
            <a:chExt cx="1115224" cy="701964"/>
          </a:xfrm>
        </p:grpSpPr>
        <p:sp>
          <p:nvSpPr>
            <p:cNvPr id="39" name="Freeform 39"/>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40" name="TextBox 40"/>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41" name="Group 41"/>
          <p:cNvGrpSpPr/>
          <p:nvPr/>
        </p:nvGrpSpPr>
        <p:grpSpPr>
          <a:xfrm>
            <a:off x="3999210" y="5071389"/>
            <a:ext cx="1756786" cy="1105787"/>
            <a:chOff x="0" y="0"/>
            <a:chExt cx="1115224" cy="701964"/>
          </a:xfrm>
        </p:grpSpPr>
        <p:sp>
          <p:nvSpPr>
            <p:cNvPr id="42" name="Freeform 42"/>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43" name="TextBox 43"/>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44" name="Group 44"/>
          <p:cNvGrpSpPr/>
          <p:nvPr/>
        </p:nvGrpSpPr>
        <p:grpSpPr>
          <a:xfrm>
            <a:off x="7636382" y="2659664"/>
            <a:ext cx="1756786" cy="1105787"/>
            <a:chOff x="0" y="0"/>
            <a:chExt cx="1115224" cy="701964"/>
          </a:xfrm>
        </p:grpSpPr>
        <p:sp>
          <p:nvSpPr>
            <p:cNvPr id="45" name="Freeform 45"/>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46" name="TextBox 46"/>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47" name="Group 47"/>
          <p:cNvGrpSpPr/>
          <p:nvPr/>
        </p:nvGrpSpPr>
        <p:grpSpPr>
          <a:xfrm>
            <a:off x="7636382" y="5071389"/>
            <a:ext cx="1756786" cy="1105787"/>
            <a:chOff x="0" y="0"/>
            <a:chExt cx="1115224" cy="701964"/>
          </a:xfrm>
        </p:grpSpPr>
        <p:sp>
          <p:nvSpPr>
            <p:cNvPr id="48" name="Freeform 48"/>
            <p:cNvSpPr/>
            <p:nvPr/>
          </p:nvSpPr>
          <p:spPr>
            <a:xfrm>
              <a:off x="0" y="0"/>
              <a:ext cx="1115224" cy="701964"/>
            </a:xfrm>
            <a:custGeom>
              <a:avLst/>
              <a:gdLst/>
              <a:ahLst/>
              <a:cxnLst/>
              <a:rect l="l" t="t" r="r" b="b"/>
              <a:pathLst>
                <a:path w="1115224" h="701964">
                  <a:moveTo>
                    <a:pt x="0" y="0"/>
                  </a:moveTo>
                  <a:lnTo>
                    <a:pt x="1115224" y="0"/>
                  </a:lnTo>
                  <a:lnTo>
                    <a:pt x="1115224" y="701964"/>
                  </a:lnTo>
                  <a:lnTo>
                    <a:pt x="0" y="701964"/>
                  </a:lnTo>
                  <a:close/>
                </a:path>
              </a:pathLst>
            </a:custGeom>
            <a:solidFill>
              <a:srgbClr val="FFFFFF"/>
            </a:solidFill>
          </p:spPr>
        </p:sp>
        <p:sp>
          <p:nvSpPr>
            <p:cNvPr id="49" name="TextBox 49"/>
            <p:cNvSpPr txBox="1"/>
            <p:nvPr/>
          </p:nvSpPr>
          <p:spPr>
            <a:xfrm>
              <a:off x="0" y="-28575"/>
              <a:ext cx="1115224" cy="730539"/>
            </a:xfrm>
            <a:prstGeom prst="rect">
              <a:avLst/>
            </a:prstGeom>
          </p:spPr>
          <p:txBody>
            <a:bodyPr lIns="50800" tIns="50800" rIns="50800" bIns="50800" rtlCol="0" anchor="ctr"/>
            <a:lstStyle/>
            <a:p>
              <a:pPr algn="ctr">
                <a:lnSpc>
                  <a:spcPts val="1960"/>
                </a:lnSpc>
              </a:pPr>
              <a:endParaRPr/>
            </a:p>
          </p:txBody>
        </p:sp>
      </p:grpSp>
      <p:grpSp>
        <p:nvGrpSpPr>
          <p:cNvPr id="50" name="Group 50"/>
          <p:cNvGrpSpPr/>
          <p:nvPr/>
        </p:nvGrpSpPr>
        <p:grpSpPr>
          <a:xfrm>
            <a:off x="360432" y="3864700"/>
            <a:ext cx="1756786" cy="1100260"/>
            <a:chOff x="0" y="0"/>
            <a:chExt cx="1115224" cy="698455"/>
          </a:xfrm>
        </p:grpSpPr>
        <p:sp>
          <p:nvSpPr>
            <p:cNvPr id="51" name="Freeform 51"/>
            <p:cNvSpPr/>
            <p:nvPr/>
          </p:nvSpPr>
          <p:spPr>
            <a:xfrm>
              <a:off x="0" y="0"/>
              <a:ext cx="1115224" cy="698455"/>
            </a:xfrm>
            <a:custGeom>
              <a:avLst/>
              <a:gdLst/>
              <a:ahLst/>
              <a:cxnLst/>
              <a:rect l="l" t="t" r="r" b="b"/>
              <a:pathLst>
                <a:path w="1115224" h="698455">
                  <a:moveTo>
                    <a:pt x="0" y="0"/>
                  </a:moveTo>
                  <a:lnTo>
                    <a:pt x="1115224" y="0"/>
                  </a:lnTo>
                  <a:lnTo>
                    <a:pt x="1115224" y="698455"/>
                  </a:lnTo>
                  <a:lnTo>
                    <a:pt x="0" y="698455"/>
                  </a:lnTo>
                  <a:close/>
                </a:path>
              </a:pathLst>
            </a:custGeom>
            <a:solidFill>
              <a:srgbClr val="FFFFFF"/>
            </a:solidFill>
          </p:spPr>
        </p:sp>
        <p:sp>
          <p:nvSpPr>
            <p:cNvPr id="52" name="TextBox 52"/>
            <p:cNvSpPr txBox="1"/>
            <p:nvPr/>
          </p:nvSpPr>
          <p:spPr>
            <a:xfrm>
              <a:off x="0" y="-28575"/>
              <a:ext cx="1115224" cy="727030"/>
            </a:xfrm>
            <a:prstGeom prst="rect">
              <a:avLst/>
            </a:prstGeom>
          </p:spPr>
          <p:txBody>
            <a:bodyPr lIns="50800" tIns="50800" rIns="50800" bIns="50800" rtlCol="0" anchor="ctr"/>
            <a:lstStyle/>
            <a:p>
              <a:pPr algn="ctr">
                <a:lnSpc>
                  <a:spcPts val="1960"/>
                </a:lnSpc>
              </a:pPr>
              <a:endParaRPr/>
            </a:p>
          </p:txBody>
        </p:sp>
      </p:grpSp>
      <p:grpSp>
        <p:nvGrpSpPr>
          <p:cNvPr id="53" name="Group 53"/>
          <p:cNvGrpSpPr/>
          <p:nvPr/>
        </p:nvGrpSpPr>
        <p:grpSpPr>
          <a:xfrm>
            <a:off x="5817283" y="3862804"/>
            <a:ext cx="1756786" cy="1104052"/>
            <a:chOff x="0" y="0"/>
            <a:chExt cx="1115224" cy="700863"/>
          </a:xfrm>
        </p:grpSpPr>
        <p:sp>
          <p:nvSpPr>
            <p:cNvPr id="54" name="Freeform 54"/>
            <p:cNvSpPr/>
            <p:nvPr/>
          </p:nvSpPr>
          <p:spPr>
            <a:xfrm>
              <a:off x="0" y="0"/>
              <a:ext cx="1115224" cy="700863"/>
            </a:xfrm>
            <a:custGeom>
              <a:avLst/>
              <a:gdLst/>
              <a:ahLst/>
              <a:cxnLst/>
              <a:rect l="l" t="t" r="r" b="b"/>
              <a:pathLst>
                <a:path w="1115224" h="700863">
                  <a:moveTo>
                    <a:pt x="0" y="0"/>
                  </a:moveTo>
                  <a:lnTo>
                    <a:pt x="1115224" y="0"/>
                  </a:lnTo>
                  <a:lnTo>
                    <a:pt x="1115224" y="700863"/>
                  </a:lnTo>
                  <a:lnTo>
                    <a:pt x="0" y="700863"/>
                  </a:lnTo>
                  <a:close/>
                </a:path>
              </a:pathLst>
            </a:custGeom>
            <a:solidFill>
              <a:srgbClr val="FFFFFF"/>
            </a:solidFill>
          </p:spPr>
        </p:sp>
        <p:sp>
          <p:nvSpPr>
            <p:cNvPr id="55" name="TextBox 55"/>
            <p:cNvSpPr txBox="1"/>
            <p:nvPr/>
          </p:nvSpPr>
          <p:spPr>
            <a:xfrm>
              <a:off x="0" y="-28575"/>
              <a:ext cx="1115224" cy="729438"/>
            </a:xfrm>
            <a:prstGeom prst="rect">
              <a:avLst/>
            </a:prstGeom>
          </p:spPr>
          <p:txBody>
            <a:bodyPr lIns="50800" tIns="50800" rIns="50800" bIns="50800" rtlCol="0" anchor="ctr"/>
            <a:lstStyle/>
            <a:p>
              <a:pPr algn="ctr">
                <a:lnSpc>
                  <a:spcPts val="1960"/>
                </a:lnSpc>
              </a:pPr>
              <a:endParaRPr/>
            </a:p>
          </p:txBody>
        </p:sp>
      </p:grpSp>
      <p:grpSp>
        <p:nvGrpSpPr>
          <p:cNvPr id="56" name="Group 56"/>
          <p:cNvGrpSpPr/>
          <p:nvPr/>
        </p:nvGrpSpPr>
        <p:grpSpPr>
          <a:xfrm>
            <a:off x="7636382" y="3862804"/>
            <a:ext cx="1756786" cy="1104052"/>
            <a:chOff x="0" y="0"/>
            <a:chExt cx="1115224" cy="700863"/>
          </a:xfrm>
        </p:grpSpPr>
        <p:sp>
          <p:nvSpPr>
            <p:cNvPr id="57" name="Freeform 57"/>
            <p:cNvSpPr/>
            <p:nvPr/>
          </p:nvSpPr>
          <p:spPr>
            <a:xfrm>
              <a:off x="0" y="0"/>
              <a:ext cx="1115224" cy="700863"/>
            </a:xfrm>
            <a:custGeom>
              <a:avLst/>
              <a:gdLst/>
              <a:ahLst/>
              <a:cxnLst/>
              <a:rect l="l" t="t" r="r" b="b"/>
              <a:pathLst>
                <a:path w="1115224" h="700863">
                  <a:moveTo>
                    <a:pt x="0" y="0"/>
                  </a:moveTo>
                  <a:lnTo>
                    <a:pt x="1115224" y="0"/>
                  </a:lnTo>
                  <a:lnTo>
                    <a:pt x="1115224" y="700863"/>
                  </a:lnTo>
                  <a:lnTo>
                    <a:pt x="0" y="700863"/>
                  </a:lnTo>
                  <a:close/>
                </a:path>
              </a:pathLst>
            </a:custGeom>
            <a:solidFill>
              <a:srgbClr val="FFFFFF"/>
            </a:solidFill>
          </p:spPr>
        </p:sp>
        <p:sp>
          <p:nvSpPr>
            <p:cNvPr id="58" name="TextBox 58"/>
            <p:cNvSpPr txBox="1"/>
            <p:nvPr/>
          </p:nvSpPr>
          <p:spPr>
            <a:xfrm>
              <a:off x="0" y="-28575"/>
              <a:ext cx="1115224" cy="729438"/>
            </a:xfrm>
            <a:prstGeom prst="rect">
              <a:avLst/>
            </a:prstGeom>
          </p:spPr>
          <p:txBody>
            <a:bodyPr lIns="50800" tIns="50800" rIns="50800" bIns="50800" rtlCol="0" anchor="ctr"/>
            <a:lstStyle/>
            <a:p>
              <a:pPr algn="ctr">
                <a:lnSpc>
                  <a:spcPts val="1960"/>
                </a:lnSpc>
              </a:pPr>
              <a:endParaRPr/>
            </a:p>
          </p:txBody>
        </p:sp>
      </p:grpSp>
      <p:grpSp>
        <p:nvGrpSpPr>
          <p:cNvPr id="59" name="Group 59"/>
          <p:cNvGrpSpPr/>
          <p:nvPr/>
        </p:nvGrpSpPr>
        <p:grpSpPr>
          <a:xfrm>
            <a:off x="3999210" y="3862804"/>
            <a:ext cx="1756786" cy="1104052"/>
            <a:chOff x="0" y="0"/>
            <a:chExt cx="1115224" cy="700863"/>
          </a:xfrm>
        </p:grpSpPr>
        <p:sp>
          <p:nvSpPr>
            <p:cNvPr id="60" name="Freeform 60"/>
            <p:cNvSpPr/>
            <p:nvPr/>
          </p:nvSpPr>
          <p:spPr>
            <a:xfrm>
              <a:off x="0" y="0"/>
              <a:ext cx="1115224" cy="700863"/>
            </a:xfrm>
            <a:custGeom>
              <a:avLst/>
              <a:gdLst/>
              <a:ahLst/>
              <a:cxnLst/>
              <a:rect l="l" t="t" r="r" b="b"/>
              <a:pathLst>
                <a:path w="1115224" h="700863">
                  <a:moveTo>
                    <a:pt x="0" y="0"/>
                  </a:moveTo>
                  <a:lnTo>
                    <a:pt x="1115224" y="0"/>
                  </a:lnTo>
                  <a:lnTo>
                    <a:pt x="1115224" y="700863"/>
                  </a:lnTo>
                  <a:lnTo>
                    <a:pt x="0" y="700863"/>
                  </a:lnTo>
                  <a:close/>
                </a:path>
              </a:pathLst>
            </a:custGeom>
            <a:solidFill>
              <a:srgbClr val="FFFFFF"/>
            </a:solidFill>
          </p:spPr>
        </p:sp>
        <p:sp>
          <p:nvSpPr>
            <p:cNvPr id="61" name="TextBox 61"/>
            <p:cNvSpPr txBox="1"/>
            <p:nvPr/>
          </p:nvSpPr>
          <p:spPr>
            <a:xfrm>
              <a:off x="0" y="-28575"/>
              <a:ext cx="1115224" cy="729438"/>
            </a:xfrm>
            <a:prstGeom prst="rect">
              <a:avLst/>
            </a:prstGeom>
          </p:spPr>
          <p:txBody>
            <a:bodyPr lIns="50800" tIns="50800" rIns="50800" bIns="50800" rtlCol="0" anchor="ctr"/>
            <a:lstStyle/>
            <a:p>
              <a:pPr algn="ctr">
                <a:lnSpc>
                  <a:spcPts val="1960"/>
                </a:lnSpc>
              </a:pPr>
              <a:endParaRPr/>
            </a:p>
          </p:txBody>
        </p:sp>
      </p:grpSp>
      <p:grpSp>
        <p:nvGrpSpPr>
          <p:cNvPr id="62" name="Group 62"/>
          <p:cNvGrpSpPr/>
          <p:nvPr/>
        </p:nvGrpSpPr>
        <p:grpSpPr>
          <a:xfrm>
            <a:off x="2179938" y="3862804"/>
            <a:ext cx="1756786" cy="1104052"/>
            <a:chOff x="0" y="0"/>
            <a:chExt cx="1115224" cy="700863"/>
          </a:xfrm>
        </p:grpSpPr>
        <p:sp>
          <p:nvSpPr>
            <p:cNvPr id="63" name="Freeform 63"/>
            <p:cNvSpPr/>
            <p:nvPr/>
          </p:nvSpPr>
          <p:spPr>
            <a:xfrm>
              <a:off x="0" y="0"/>
              <a:ext cx="1115224" cy="700863"/>
            </a:xfrm>
            <a:custGeom>
              <a:avLst/>
              <a:gdLst/>
              <a:ahLst/>
              <a:cxnLst/>
              <a:rect l="l" t="t" r="r" b="b"/>
              <a:pathLst>
                <a:path w="1115224" h="700863">
                  <a:moveTo>
                    <a:pt x="0" y="0"/>
                  </a:moveTo>
                  <a:lnTo>
                    <a:pt x="1115224" y="0"/>
                  </a:lnTo>
                  <a:lnTo>
                    <a:pt x="1115224" y="700863"/>
                  </a:lnTo>
                  <a:lnTo>
                    <a:pt x="0" y="700863"/>
                  </a:lnTo>
                  <a:close/>
                </a:path>
              </a:pathLst>
            </a:custGeom>
            <a:solidFill>
              <a:srgbClr val="FFFFFF"/>
            </a:solidFill>
          </p:spPr>
        </p:sp>
        <p:sp>
          <p:nvSpPr>
            <p:cNvPr id="64" name="TextBox 64"/>
            <p:cNvSpPr txBox="1"/>
            <p:nvPr/>
          </p:nvSpPr>
          <p:spPr>
            <a:xfrm>
              <a:off x="0" y="-28575"/>
              <a:ext cx="1115224" cy="729438"/>
            </a:xfrm>
            <a:prstGeom prst="rect">
              <a:avLst/>
            </a:prstGeom>
          </p:spPr>
          <p:txBody>
            <a:bodyPr lIns="50800" tIns="50800" rIns="50800" bIns="50800" rtlCol="0" anchor="ctr"/>
            <a:lstStyle/>
            <a:p>
              <a:pPr algn="ctr">
                <a:lnSpc>
                  <a:spcPts val="1960"/>
                </a:lnSpc>
              </a:pPr>
              <a:endParaRPr/>
            </a:p>
          </p:txBody>
        </p:sp>
      </p:grpSp>
      <p:sp>
        <p:nvSpPr>
          <p:cNvPr id="65" name="TextBox 65"/>
          <p:cNvSpPr txBox="1"/>
          <p:nvPr/>
        </p:nvSpPr>
        <p:spPr>
          <a:xfrm>
            <a:off x="551001" y="530405"/>
            <a:ext cx="8652271" cy="473021"/>
          </a:xfrm>
          <a:prstGeom prst="rect">
            <a:avLst/>
          </a:prstGeom>
        </p:spPr>
        <p:txBody>
          <a:bodyPr lIns="0" tIns="0" rIns="0" bIns="0" rtlCol="0" anchor="t">
            <a:spAutoFit/>
          </a:bodyPr>
          <a:lstStyle/>
          <a:p>
            <a:pPr algn="ctr">
              <a:lnSpc>
                <a:spcPts val="3742"/>
              </a:lnSpc>
            </a:pPr>
            <a:r>
              <a:rPr lang="en-US" sz="2672">
                <a:solidFill>
                  <a:srgbClr val="FFFFFF"/>
                </a:solidFill>
                <a:latin typeface="Poppins Bold"/>
              </a:rPr>
              <a:t>ESTILOS DE APRENDIZAJE</a:t>
            </a:r>
          </a:p>
        </p:txBody>
      </p:sp>
      <p:sp>
        <p:nvSpPr>
          <p:cNvPr id="66" name="TextBox 66"/>
          <p:cNvSpPr txBox="1"/>
          <p:nvPr/>
        </p:nvSpPr>
        <p:spPr>
          <a:xfrm>
            <a:off x="2445228" y="2086218"/>
            <a:ext cx="1226205" cy="327988"/>
          </a:xfrm>
          <a:prstGeom prst="rect">
            <a:avLst/>
          </a:prstGeom>
        </p:spPr>
        <p:txBody>
          <a:bodyPr lIns="0" tIns="0" rIns="0" bIns="0" rtlCol="0" anchor="t">
            <a:spAutoFit/>
          </a:bodyPr>
          <a:lstStyle/>
          <a:p>
            <a:pPr algn="ctr">
              <a:lnSpc>
                <a:spcPts val="2593"/>
              </a:lnSpc>
            </a:pPr>
            <a:r>
              <a:rPr lang="en-US" sz="1852">
                <a:solidFill>
                  <a:srgbClr val="000000"/>
                </a:solidFill>
                <a:latin typeface="Poppins Bold"/>
              </a:rPr>
              <a:t>Visual</a:t>
            </a:r>
          </a:p>
        </p:txBody>
      </p:sp>
      <p:sp>
        <p:nvSpPr>
          <p:cNvPr id="67" name="TextBox 67"/>
          <p:cNvSpPr txBox="1"/>
          <p:nvPr/>
        </p:nvSpPr>
        <p:spPr>
          <a:xfrm>
            <a:off x="460731" y="2086218"/>
            <a:ext cx="1655837" cy="308851"/>
          </a:xfrm>
          <a:prstGeom prst="rect">
            <a:avLst/>
          </a:prstGeom>
        </p:spPr>
        <p:txBody>
          <a:bodyPr lIns="0" tIns="0" rIns="0" bIns="0" rtlCol="0" anchor="t">
            <a:spAutoFit/>
          </a:bodyPr>
          <a:lstStyle/>
          <a:p>
            <a:pPr algn="ctr">
              <a:lnSpc>
                <a:spcPts val="2483"/>
              </a:lnSpc>
            </a:pPr>
            <a:r>
              <a:rPr lang="en-US" sz="1774">
                <a:solidFill>
                  <a:srgbClr val="000000"/>
                </a:solidFill>
                <a:latin typeface="Poppins Bold"/>
              </a:rPr>
              <a:t>Descripción</a:t>
            </a:r>
          </a:p>
        </p:txBody>
      </p:sp>
      <p:sp>
        <p:nvSpPr>
          <p:cNvPr id="68" name="TextBox 68"/>
          <p:cNvSpPr txBox="1"/>
          <p:nvPr/>
        </p:nvSpPr>
        <p:spPr>
          <a:xfrm>
            <a:off x="493403" y="3017203"/>
            <a:ext cx="1490845" cy="308851"/>
          </a:xfrm>
          <a:prstGeom prst="rect">
            <a:avLst/>
          </a:prstGeom>
        </p:spPr>
        <p:txBody>
          <a:bodyPr lIns="0" tIns="0" rIns="0" bIns="0" rtlCol="0" anchor="t">
            <a:spAutoFit/>
          </a:bodyPr>
          <a:lstStyle/>
          <a:p>
            <a:pPr algn="ctr">
              <a:lnSpc>
                <a:spcPts val="2483"/>
              </a:lnSpc>
            </a:pPr>
            <a:r>
              <a:rPr lang="en-US" sz="1774">
                <a:solidFill>
                  <a:srgbClr val="000000"/>
                </a:solidFill>
                <a:latin typeface="Poppins Bold"/>
              </a:rPr>
              <a:t>Aprendizaje</a:t>
            </a:r>
          </a:p>
        </p:txBody>
      </p:sp>
      <p:sp>
        <p:nvSpPr>
          <p:cNvPr id="69" name="TextBox 69"/>
          <p:cNvSpPr txBox="1"/>
          <p:nvPr/>
        </p:nvSpPr>
        <p:spPr>
          <a:xfrm>
            <a:off x="551001" y="5424295"/>
            <a:ext cx="1290173" cy="308851"/>
          </a:xfrm>
          <a:prstGeom prst="rect">
            <a:avLst/>
          </a:prstGeom>
        </p:spPr>
        <p:txBody>
          <a:bodyPr lIns="0" tIns="0" rIns="0" bIns="0" rtlCol="0" anchor="t">
            <a:spAutoFit/>
          </a:bodyPr>
          <a:lstStyle/>
          <a:p>
            <a:pPr algn="ctr">
              <a:lnSpc>
                <a:spcPts val="2483"/>
              </a:lnSpc>
            </a:pPr>
            <a:r>
              <a:rPr lang="en-US" sz="1774">
                <a:solidFill>
                  <a:srgbClr val="000000"/>
                </a:solidFill>
                <a:latin typeface="Poppins Bold"/>
              </a:rPr>
              <a:t>Enseñanza</a:t>
            </a:r>
          </a:p>
        </p:txBody>
      </p:sp>
      <p:sp>
        <p:nvSpPr>
          <p:cNvPr id="70" name="TextBox 70"/>
          <p:cNvSpPr txBox="1"/>
          <p:nvPr/>
        </p:nvSpPr>
        <p:spPr>
          <a:xfrm>
            <a:off x="4263067" y="2086218"/>
            <a:ext cx="1229072" cy="327988"/>
          </a:xfrm>
          <a:prstGeom prst="rect">
            <a:avLst/>
          </a:prstGeom>
        </p:spPr>
        <p:txBody>
          <a:bodyPr lIns="0" tIns="0" rIns="0" bIns="0" rtlCol="0" anchor="t">
            <a:spAutoFit/>
          </a:bodyPr>
          <a:lstStyle/>
          <a:p>
            <a:pPr algn="ctr">
              <a:lnSpc>
                <a:spcPts val="2593"/>
              </a:lnSpc>
            </a:pPr>
            <a:r>
              <a:rPr lang="en-US" sz="1852">
                <a:solidFill>
                  <a:srgbClr val="000000"/>
                </a:solidFill>
                <a:latin typeface="Poppins Bold"/>
              </a:rPr>
              <a:t>Auditivo</a:t>
            </a:r>
          </a:p>
        </p:txBody>
      </p:sp>
      <p:sp>
        <p:nvSpPr>
          <p:cNvPr id="71" name="TextBox 71"/>
          <p:cNvSpPr txBox="1"/>
          <p:nvPr/>
        </p:nvSpPr>
        <p:spPr>
          <a:xfrm>
            <a:off x="6082574" y="2086218"/>
            <a:ext cx="1226205" cy="327988"/>
          </a:xfrm>
          <a:prstGeom prst="rect">
            <a:avLst/>
          </a:prstGeom>
        </p:spPr>
        <p:txBody>
          <a:bodyPr lIns="0" tIns="0" rIns="0" bIns="0" rtlCol="0" anchor="t">
            <a:spAutoFit/>
          </a:bodyPr>
          <a:lstStyle/>
          <a:p>
            <a:pPr algn="ctr">
              <a:lnSpc>
                <a:spcPts val="2593"/>
              </a:lnSpc>
            </a:pPr>
            <a:r>
              <a:rPr lang="en-US" sz="1852">
                <a:solidFill>
                  <a:srgbClr val="000000"/>
                </a:solidFill>
                <a:latin typeface="Poppins Bold"/>
              </a:rPr>
              <a:t>Verbal</a:t>
            </a:r>
          </a:p>
        </p:txBody>
      </p:sp>
      <p:sp>
        <p:nvSpPr>
          <p:cNvPr id="72" name="TextBox 72"/>
          <p:cNvSpPr txBox="1"/>
          <p:nvPr/>
        </p:nvSpPr>
        <p:spPr>
          <a:xfrm>
            <a:off x="7817143" y="2109881"/>
            <a:ext cx="1474403" cy="327988"/>
          </a:xfrm>
          <a:prstGeom prst="rect">
            <a:avLst/>
          </a:prstGeom>
        </p:spPr>
        <p:txBody>
          <a:bodyPr lIns="0" tIns="0" rIns="0" bIns="0" rtlCol="0" anchor="t">
            <a:spAutoFit/>
          </a:bodyPr>
          <a:lstStyle/>
          <a:p>
            <a:pPr algn="ctr">
              <a:lnSpc>
                <a:spcPts val="2593"/>
              </a:lnSpc>
            </a:pPr>
            <a:r>
              <a:rPr lang="en-US" sz="1852">
                <a:solidFill>
                  <a:srgbClr val="000000"/>
                </a:solidFill>
                <a:latin typeface="Poppins Bold"/>
              </a:rPr>
              <a:t>Kinestésico</a:t>
            </a:r>
          </a:p>
        </p:txBody>
      </p:sp>
      <p:sp>
        <p:nvSpPr>
          <p:cNvPr id="73" name="TextBox 73"/>
          <p:cNvSpPr txBox="1"/>
          <p:nvPr/>
        </p:nvSpPr>
        <p:spPr>
          <a:xfrm>
            <a:off x="280355" y="4224788"/>
            <a:ext cx="1952151" cy="308851"/>
          </a:xfrm>
          <a:prstGeom prst="rect">
            <a:avLst/>
          </a:prstGeom>
        </p:spPr>
        <p:txBody>
          <a:bodyPr lIns="0" tIns="0" rIns="0" bIns="0" rtlCol="0" anchor="t">
            <a:spAutoFit/>
          </a:bodyPr>
          <a:lstStyle/>
          <a:p>
            <a:pPr algn="ctr">
              <a:lnSpc>
                <a:spcPts val="2483"/>
              </a:lnSpc>
            </a:pPr>
            <a:r>
              <a:rPr lang="en-US" sz="1774">
                <a:solidFill>
                  <a:srgbClr val="000000"/>
                </a:solidFill>
                <a:latin typeface="Poppins Bold"/>
              </a:rPr>
              <a:t>Comunicación</a:t>
            </a:r>
          </a:p>
        </p:txBody>
      </p:sp>
      <p:sp>
        <p:nvSpPr>
          <p:cNvPr id="74" name="TextBox 74"/>
          <p:cNvSpPr txBox="1"/>
          <p:nvPr/>
        </p:nvSpPr>
        <p:spPr>
          <a:xfrm>
            <a:off x="2281560" y="2762674"/>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75" name="TextBox 75"/>
          <p:cNvSpPr txBox="1"/>
          <p:nvPr/>
        </p:nvSpPr>
        <p:spPr>
          <a:xfrm>
            <a:off x="835841" y="1088949"/>
            <a:ext cx="8082592" cy="631832"/>
          </a:xfrm>
          <a:prstGeom prst="rect">
            <a:avLst/>
          </a:prstGeom>
        </p:spPr>
        <p:txBody>
          <a:bodyPr lIns="0" tIns="0" rIns="0" bIns="0" rtlCol="0" anchor="t">
            <a:spAutoFit/>
          </a:bodyPr>
          <a:lstStyle/>
          <a:p>
            <a:pPr algn="ctr">
              <a:lnSpc>
                <a:spcPts val="1677"/>
              </a:lnSpc>
            </a:pPr>
            <a:r>
              <a:rPr lang="en-US" sz="1198">
                <a:solidFill>
                  <a:srgbClr val="FFFFFF"/>
                </a:solidFill>
                <a:latin typeface="Poppins"/>
              </a:rPr>
              <a:t>Iaculis urna id volutpat lacus laoreet non curabitur gravida arcu ac tortor dignissim convallis aenean et tortor at risus viverra adipiscing at in tellus integer feugiat scelerisque varius morbi enim nunc faucibus a pellentesque sit amet porttitor eget dolor morbi non arcu risus quis varius quam quisque id diam vel.</a:t>
            </a:r>
          </a:p>
        </p:txBody>
      </p:sp>
      <p:sp>
        <p:nvSpPr>
          <p:cNvPr id="76" name="TextBox 76"/>
          <p:cNvSpPr txBox="1"/>
          <p:nvPr/>
        </p:nvSpPr>
        <p:spPr>
          <a:xfrm>
            <a:off x="2281560" y="5174399"/>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77" name="TextBox 77"/>
          <p:cNvSpPr txBox="1"/>
          <p:nvPr/>
        </p:nvSpPr>
        <p:spPr>
          <a:xfrm>
            <a:off x="4100832" y="2762674"/>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78" name="TextBox 78"/>
          <p:cNvSpPr txBox="1"/>
          <p:nvPr/>
        </p:nvSpPr>
        <p:spPr>
          <a:xfrm>
            <a:off x="4100832" y="5174399"/>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79" name="TextBox 79"/>
          <p:cNvSpPr txBox="1"/>
          <p:nvPr/>
        </p:nvSpPr>
        <p:spPr>
          <a:xfrm>
            <a:off x="5918905" y="2762674"/>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0" name="TextBox 80"/>
          <p:cNvSpPr txBox="1"/>
          <p:nvPr/>
        </p:nvSpPr>
        <p:spPr>
          <a:xfrm>
            <a:off x="5918905" y="5174399"/>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1" name="TextBox 81"/>
          <p:cNvSpPr txBox="1"/>
          <p:nvPr/>
        </p:nvSpPr>
        <p:spPr>
          <a:xfrm>
            <a:off x="7738003" y="2762674"/>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2" name="TextBox 82"/>
          <p:cNvSpPr txBox="1"/>
          <p:nvPr/>
        </p:nvSpPr>
        <p:spPr>
          <a:xfrm>
            <a:off x="7738003" y="5174399"/>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3" name="TextBox 83"/>
          <p:cNvSpPr txBox="1"/>
          <p:nvPr/>
        </p:nvSpPr>
        <p:spPr>
          <a:xfrm>
            <a:off x="2281560" y="3964945"/>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4" name="TextBox 84"/>
          <p:cNvSpPr txBox="1"/>
          <p:nvPr/>
        </p:nvSpPr>
        <p:spPr>
          <a:xfrm>
            <a:off x="4100832" y="3964945"/>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5" name="TextBox 85"/>
          <p:cNvSpPr txBox="1"/>
          <p:nvPr/>
        </p:nvSpPr>
        <p:spPr>
          <a:xfrm>
            <a:off x="5918905" y="3964945"/>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
        <p:nvSpPr>
          <p:cNvPr id="86" name="TextBox 86"/>
          <p:cNvSpPr txBox="1"/>
          <p:nvPr/>
        </p:nvSpPr>
        <p:spPr>
          <a:xfrm>
            <a:off x="7738003" y="3964945"/>
            <a:ext cx="1553543" cy="880719"/>
          </a:xfrm>
          <a:prstGeom prst="rect">
            <a:avLst/>
          </a:prstGeom>
        </p:spPr>
        <p:txBody>
          <a:bodyPr lIns="0" tIns="0" rIns="0" bIns="0" rtlCol="0" anchor="t">
            <a:spAutoFit/>
          </a:bodyPr>
          <a:lstStyle/>
          <a:p>
            <a:pPr algn="ctr">
              <a:lnSpc>
                <a:spcPts val="1217"/>
              </a:lnSpc>
            </a:pPr>
            <a:r>
              <a:rPr lang="en-US" sz="869">
                <a:solidFill>
                  <a:srgbClr val="000000"/>
                </a:solidFill>
                <a:latin typeface="Poppins Medium"/>
              </a:rPr>
              <a:t>Hac habitasse platea dictumst quisque sagittis purus sit amet volutpat consequat mauris nunc congue nisi vitae suscipit tellus mauris.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302</Words>
  <Application>Microsoft Office PowerPoint</Application>
  <PresentationFormat>Personalizado</PresentationFormat>
  <Paragraphs>22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Calibri</vt:lpstr>
      <vt:lpstr>Arial</vt:lpstr>
      <vt:lpstr>Poppins</vt:lpstr>
      <vt:lpstr>Poppins Bold</vt:lpstr>
      <vt:lpstr>Poppins Medium</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revision>1</cp:revision>
  <dcterms:created xsi:type="dcterms:W3CDTF">2023-12-10T22:11:53Z</dcterms:created>
  <dcterms:modified xsi:type="dcterms:W3CDTF">2023-12-10T22:11:57Z</dcterms:modified>
  <dc:identifier/>
</cp:coreProperties>
</file>