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6" r:id="rId2"/>
  </p:sldIdLst>
  <p:sldSz cx="9753600" cy="73152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Poppins" panose="00000500000000000000" pitchFamily="2" charset="0"/>
      <p:regular r:id="rId7"/>
    </p:embeddedFont>
    <p:embeddedFont>
      <p:font typeface="Poppins Bold" panose="00000800000000000000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0" d="100"/>
          <a:sy n="100" d="100"/>
        </p:scale>
        <p:origin x="17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848739"/>
              </p:ext>
            </p:extLst>
          </p:nvPr>
        </p:nvGraphicFramePr>
        <p:xfrm>
          <a:off x="343761" y="2021739"/>
          <a:ext cx="9181242" cy="4954111"/>
        </p:xfrm>
        <a:graphic>
          <a:graphicData uri="http://schemas.openxmlformats.org/drawingml/2006/table">
            <a:tbl>
              <a:tblPr/>
              <a:tblGrid>
                <a:gridCol w="1530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0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0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240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58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55">
                          <a:solidFill>
                            <a:srgbClr val="000000"/>
                          </a:solidFill>
                          <a:latin typeface="Poppins Bold"/>
                        </a:rPr>
                        <a:t>TAREAS</a:t>
                      </a:r>
                      <a:endParaRPr lang="en-US" sz="1100"/>
                    </a:p>
                  </a:txBody>
                  <a:tcPr marL="94068" marR="94068" marT="94068" marB="94068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58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55" u="none">
                          <a:solidFill>
                            <a:srgbClr val="000000"/>
                          </a:solidFill>
                          <a:latin typeface="Poppins Bold"/>
                        </a:rPr>
                        <a:t>LUNES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58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55" u="none">
                          <a:solidFill>
                            <a:srgbClr val="000000"/>
                          </a:solidFill>
                          <a:latin typeface="Poppins Bold"/>
                        </a:rPr>
                        <a:t>MARTES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58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55">
                          <a:solidFill>
                            <a:srgbClr val="000000"/>
                          </a:solidFill>
                          <a:latin typeface="Poppins Bold"/>
                        </a:rPr>
                        <a:t>MIÉRCOLES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58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55" u="none">
                          <a:solidFill>
                            <a:srgbClr val="000000"/>
                          </a:solidFill>
                          <a:latin typeface="Poppins Bold"/>
                        </a:rPr>
                        <a:t>JUEVES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58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55" u="none">
                          <a:solidFill>
                            <a:srgbClr val="000000"/>
                          </a:solidFill>
                          <a:latin typeface="Poppins Bold"/>
                        </a:rPr>
                        <a:t>VIERNES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40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42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7">
                          <a:solidFill>
                            <a:srgbClr val="000000"/>
                          </a:solidFill>
                          <a:latin typeface="Poppins Bold"/>
                        </a:rPr>
                        <a:t>Reuniones</a:t>
                      </a:r>
                      <a:endParaRPr lang="en-US" sz="1100"/>
                    </a:p>
                  </a:txBody>
                  <a:tcPr marL="94068" marR="94068" marT="94068" marB="94068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Reunión 1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97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83">
                          <a:solidFill>
                            <a:srgbClr val="000000"/>
                          </a:solidFill>
                          <a:latin typeface="Poppins"/>
                        </a:rPr>
                        <a:t>---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Reunión 2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Reunión 3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97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83">
                          <a:solidFill>
                            <a:srgbClr val="000000"/>
                          </a:solidFill>
                          <a:latin typeface="Poppins"/>
                        </a:rPr>
                        <a:t>---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19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42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7">
                          <a:solidFill>
                            <a:srgbClr val="000000"/>
                          </a:solidFill>
                          <a:latin typeface="Poppins Bold"/>
                        </a:rPr>
                        <a:t>Proyecto Iconografía</a:t>
                      </a:r>
                      <a:endParaRPr lang="en-US" sz="1100"/>
                    </a:p>
                  </a:txBody>
                  <a:tcPr marL="94068" marR="94068" marT="94068" marB="94068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En desarrollo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En desarrollo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En desarrollo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Finalización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97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83">
                          <a:solidFill>
                            <a:srgbClr val="000000"/>
                          </a:solidFill>
                          <a:latin typeface="Poppins"/>
                        </a:rPr>
                        <a:t>---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019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42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7">
                          <a:solidFill>
                            <a:srgbClr val="000000"/>
                          </a:solidFill>
                          <a:latin typeface="Poppins Bold"/>
                        </a:rPr>
                        <a:t>Proyecto Identidad</a:t>
                      </a:r>
                      <a:endParaRPr lang="en-US" sz="1100"/>
                    </a:p>
                  </a:txBody>
                  <a:tcPr marL="94068" marR="94068" marT="94068" marB="94068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97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83">
                          <a:solidFill>
                            <a:srgbClr val="000000"/>
                          </a:solidFill>
                          <a:latin typeface="Poppins"/>
                        </a:rPr>
                        <a:t>---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Inicio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 dirty="0">
                          <a:solidFill>
                            <a:srgbClr val="000000"/>
                          </a:solidFill>
                          <a:latin typeface="Poppins"/>
                        </a:rPr>
                        <a:t>En </a:t>
                      </a:r>
                      <a:r>
                        <a:rPr lang="en-US" sz="1382" dirty="0" err="1">
                          <a:solidFill>
                            <a:srgbClr val="000000"/>
                          </a:solidFill>
                          <a:latin typeface="Poppins"/>
                        </a:rPr>
                        <a:t>desarrollo</a:t>
                      </a:r>
                      <a:endParaRPr lang="en-US" sz="1100" dirty="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En desarrollo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En desarrollo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19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42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7">
                          <a:solidFill>
                            <a:srgbClr val="000000"/>
                          </a:solidFill>
                          <a:latin typeface="Poppins Bold"/>
                        </a:rPr>
                        <a:t>Llamada a cliente</a:t>
                      </a:r>
                      <a:endParaRPr lang="en-US" sz="1100"/>
                    </a:p>
                  </a:txBody>
                  <a:tcPr marL="94068" marR="94068" marT="94068" marB="94068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97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83">
                          <a:solidFill>
                            <a:srgbClr val="000000"/>
                          </a:solidFill>
                          <a:latin typeface="Poppins"/>
                        </a:rPr>
                        <a:t>---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97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83">
                          <a:solidFill>
                            <a:srgbClr val="000000"/>
                          </a:solidFill>
                          <a:latin typeface="Poppins"/>
                        </a:rPr>
                        <a:t>---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497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783">
                          <a:solidFill>
                            <a:srgbClr val="000000"/>
                          </a:solidFill>
                          <a:latin typeface="Poppins"/>
                        </a:rPr>
                        <a:t>---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Reunión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Decisión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872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42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7">
                          <a:solidFill>
                            <a:srgbClr val="000000"/>
                          </a:solidFill>
                          <a:latin typeface="Poppins Bold"/>
                        </a:rPr>
                        <a:t>Jornadas de equipo</a:t>
                      </a:r>
                      <a:endParaRPr lang="en-US" sz="1100"/>
                    </a:p>
                  </a:txBody>
                  <a:tcPr marL="94068" marR="94068" marT="94068" marB="94068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Planteamiento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Debate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Debate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>
                          <a:solidFill>
                            <a:srgbClr val="000000"/>
                          </a:solidFill>
                          <a:latin typeface="Poppins"/>
                        </a:rPr>
                        <a:t>Decisión</a:t>
                      </a:r>
                      <a:endParaRPr lang="en-US" sz="110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935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1382" dirty="0">
                          <a:solidFill>
                            <a:srgbClr val="000000"/>
                          </a:solidFill>
                          <a:latin typeface="Poppins"/>
                        </a:rPr>
                        <a:t>Jornada</a:t>
                      </a:r>
                      <a:endParaRPr lang="en-US" sz="1100" dirty="0"/>
                    </a:p>
                  </a:txBody>
                  <a:tcPr marL="94068" marR="94068" marT="94068" marB="94068" anchor="ctr">
                    <a:lnL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343761" y="864469"/>
            <a:ext cx="4339214" cy="9527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476"/>
              </a:lnSpc>
            </a:pPr>
            <a:r>
              <a:rPr lang="en-US" sz="3950" u="none">
                <a:solidFill>
                  <a:srgbClr val="FFFFFF"/>
                </a:solidFill>
                <a:latin typeface="Poppins Bold"/>
              </a:rPr>
              <a:t>ORGANIZACIÓN SEMANAL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861122" y="889481"/>
            <a:ext cx="4533039" cy="9277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r">
              <a:lnSpc>
                <a:spcPts val="1817"/>
              </a:lnSpc>
            </a:pPr>
            <a:r>
              <a:rPr lang="en-US" sz="1316">
                <a:solidFill>
                  <a:srgbClr val="FFFFFF"/>
                </a:solidFill>
                <a:latin typeface="Poppins"/>
              </a:rPr>
              <a:t>Lorem ipsum dolor sit amet, consectetur adipiscing elit. Ut at leo vestibulum lectus commodo imperdiet. Nullam sed lacinia quam. Curabitur vitae purus posuere, aliquam orci a, dictum quam.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Personalizado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Arial</vt:lpstr>
      <vt:lpstr>Poppins</vt:lpstr>
      <vt:lpstr>Poppins Bold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2023-12-10T22:12:34Z</dcterms:created>
  <dcterms:modified xsi:type="dcterms:W3CDTF">2023-12-10T22:12:38Z</dcterms:modified>
  <dc:identifier/>
</cp:coreProperties>
</file>