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Poppins" panose="00000500000000000000" pitchFamily="2" charset="0"/>
      <p:regular r:id="rId7"/>
    </p:embeddedFont>
    <p:embeddedFont>
      <p:font typeface="Poppins Bold" panose="00000800000000000000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7" d="100"/>
          <a:sy n="97" d="100"/>
        </p:scale>
        <p:origin x="15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81463"/>
              </p:ext>
            </p:extLst>
          </p:nvPr>
        </p:nvGraphicFramePr>
        <p:xfrm>
          <a:off x="326045" y="1193920"/>
          <a:ext cx="10039910" cy="5647916"/>
        </p:xfrm>
        <a:graphic>
          <a:graphicData uri="http://schemas.openxmlformats.org/drawingml/2006/table">
            <a:tbl>
              <a:tblPr/>
              <a:tblGrid>
                <a:gridCol w="4051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3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352">
                <a:tc>
                  <a:txBody>
                    <a:bodyPr/>
                    <a:lstStyle/>
                    <a:p>
                      <a:pPr algn="ctr">
                        <a:lnSpc>
                          <a:spcPts val="2010"/>
                        </a:lnSpc>
                        <a:defRPr/>
                      </a:pPr>
                      <a:r>
                        <a:rPr lang="en-US" sz="1436">
                          <a:solidFill>
                            <a:srgbClr val="000000"/>
                          </a:solidFill>
                          <a:latin typeface="Poppins Bold"/>
                        </a:rPr>
                        <a:t>TAREA</a:t>
                      </a:r>
                      <a:endParaRPr lang="en-US" sz="1100"/>
                    </a:p>
                  </a:txBody>
                  <a:tcPr marL="126269" marR="126269" marT="126269" marB="126269" anchor="ctr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10"/>
                        </a:lnSpc>
                        <a:defRPr/>
                      </a:pPr>
                      <a:r>
                        <a:rPr lang="en-US" sz="1436">
                          <a:solidFill>
                            <a:srgbClr val="000000"/>
                          </a:solidFill>
                          <a:latin typeface="Poppins Bold"/>
                        </a:rPr>
                        <a:t>% COMPLETADO</a:t>
                      </a:r>
                      <a:endParaRPr lang="en-US" sz="1100"/>
                    </a:p>
                  </a:txBody>
                  <a:tcPr marL="126269" marR="126269" marT="126269" marB="126269" anchor="ctr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10"/>
                        </a:lnSpc>
                        <a:defRPr/>
                      </a:pPr>
                      <a:r>
                        <a:rPr lang="en-US" sz="1436">
                          <a:solidFill>
                            <a:srgbClr val="000000"/>
                          </a:solidFill>
                          <a:latin typeface="Poppins Bold"/>
                        </a:rPr>
                        <a:t>NOTAS</a:t>
                      </a:r>
                      <a:endParaRPr lang="en-US" sz="1100"/>
                    </a:p>
                  </a:txBody>
                  <a:tcPr marL="126269" marR="126269" marT="126269" marB="126269" anchor="ctr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570"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Desarrollar la estrategia de contenido y enviar el calendario de publicaciones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85 %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Ajustar la frecuencia de las publicaciones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9021"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Enviar propuestas de colaboración a influencers en redes sociales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100 %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Se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programará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la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reunión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de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colaboración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la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próxima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semana</a:t>
                      </a:r>
                      <a:endParaRPr lang="en-US" sz="1100" dirty="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4833"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Analizar las métricas actuales de las redes sociales y enviar el plan de estrategia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60 %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Se están evaluando las métricas de cada canal para su análisis y presentación en el plan estratégico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570"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Ajustar la frecuencia de las publicaciones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Por determinar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Pendiente de implementación según la nueva estrategia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8570"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Investigar nuevas tendencias de contenido para redes sociales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>
                          <a:solidFill>
                            <a:srgbClr val="000000"/>
                          </a:solidFill>
                          <a:latin typeface="Poppins"/>
                        </a:rPr>
                        <a:t>Por determinar</a:t>
                      </a:r>
                      <a:endParaRPr lang="en-US" sz="110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defRPr/>
                      </a:pP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Se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espera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completar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antes de la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próxima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reunión</a:t>
                      </a:r>
                      <a:r>
                        <a:rPr lang="en-US" sz="1325" dirty="0">
                          <a:solidFill>
                            <a:srgbClr val="000000"/>
                          </a:solidFill>
                          <a:latin typeface="Poppins"/>
                        </a:rPr>
                        <a:t> </a:t>
                      </a:r>
                      <a:r>
                        <a:rPr lang="en-US" sz="1325" dirty="0" err="1">
                          <a:solidFill>
                            <a:srgbClr val="000000"/>
                          </a:solidFill>
                          <a:latin typeface="Poppins"/>
                        </a:rPr>
                        <a:t>estratégica</a:t>
                      </a:r>
                      <a:endParaRPr lang="en-US" sz="1100" dirty="0"/>
                    </a:p>
                  </a:txBody>
                  <a:tcPr marL="126269" marR="126269" marT="126269" marB="126269">
                    <a:lnL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62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326045" y="527059"/>
            <a:ext cx="10039909" cy="445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02"/>
              </a:lnSpc>
              <a:spcBef>
                <a:spcPct val="0"/>
              </a:spcBef>
            </a:pPr>
            <a:r>
              <a:rPr lang="en-US" sz="2430">
                <a:solidFill>
                  <a:srgbClr val="FFFFFF"/>
                </a:solidFill>
                <a:latin typeface="Poppins Bold"/>
              </a:rPr>
              <a:t>ESTADO DEL PROYECTO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60868" y="6890374"/>
            <a:ext cx="10039909" cy="4616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55"/>
              </a:lnSpc>
            </a:pPr>
            <a:r>
              <a:rPr lang="en-US" sz="1325" dirty="0">
                <a:solidFill>
                  <a:srgbClr val="FFFFFF"/>
                </a:solidFill>
                <a:latin typeface="Poppins Bold"/>
              </a:rPr>
              <a:t>Nota: 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Lorem ipsum dolor sit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amet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,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consectetur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adipiscing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elit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.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Praesent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ornare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volutpat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ullamcorper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. Aenean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ultricies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,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nisl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a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euismod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elementum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, dui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neque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</a:t>
            </a:r>
            <a:r>
              <a:rPr lang="en-US" sz="1325" dirty="0" err="1">
                <a:solidFill>
                  <a:srgbClr val="FFFFFF"/>
                </a:solidFill>
                <a:latin typeface="Poppins"/>
              </a:rPr>
              <a:t>lobortis</a:t>
            </a:r>
            <a:r>
              <a:rPr lang="en-US" sz="1325" dirty="0">
                <a:solidFill>
                  <a:srgbClr val="FFFFFF"/>
                </a:solidFill>
                <a:latin typeface="Poppins"/>
              </a:rPr>
              <a:t> ante.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Poppins Bold</vt:lpstr>
      <vt:lpstr>Poppins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2023-12-10T22:13:49Z</dcterms:created>
  <dcterms:modified xsi:type="dcterms:W3CDTF">2023-12-10T22:13:53Z</dcterms:modified>
  <dc:identifier/>
</cp:coreProperties>
</file>