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Poppins" panose="00000500000000000000" pitchFamily="2" charset="0"/>
      <p:regular r:id="rId7"/>
    </p:embeddedFont>
    <p:embeddedFont>
      <p:font typeface="Poppins Bold" panose="00000800000000000000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0" d="100"/>
          <a:sy n="100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57751" y="1657093"/>
          <a:ext cx="9038099" cy="5028300"/>
        </p:xfrm>
        <a:graphic>
          <a:graphicData uri="http://schemas.openxmlformats.org/drawingml/2006/table">
            <a:tbl>
              <a:tblPr/>
              <a:tblGrid>
                <a:gridCol w="1845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6019"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r>
                        <a:rPr lang="en-US" sz="1026">
                          <a:solidFill>
                            <a:srgbClr val="000000"/>
                          </a:solidFill>
                          <a:latin typeface="Poppins Bold"/>
                        </a:rPr>
                        <a:t>CONCEPTOS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r>
                        <a:rPr lang="en-US" sz="1026">
                          <a:solidFill>
                            <a:srgbClr val="000000"/>
                          </a:solidFill>
                          <a:latin typeface="Poppins Bold"/>
                        </a:rPr>
                        <a:t>DESCRIPCIÓN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r>
                        <a:rPr lang="en-US" sz="1026">
                          <a:solidFill>
                            <a:srgbClr val="000000"/>
                          </a:solidFill>
                          <a:latin typeface="Poppins Bold"/>
                        </a:rPr>
                        <a:t>EJEMPLOS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r>
                        <a:rPr lang="en-US" sz="1026">
                          <a:solidFill>
                            <a:srgbClr val="000000"/>
                          </a:solidFill>
                          <a:latin typeface="Poppins Bold"/>
                        </a:rPr>
                        <a:t>DURACIÓN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r>
                        <a:rPr lang="en-US" sz="1026">
                          <a:solidFill>
                            <a:srgbClr val="000000"/>
                          </a:solidFill>
                          <a:latin typeface="Poppins Bold"/>
                        </a:rPr>
                        <a:t>CONSEGUIDO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248">
                <a:tc>
                  <a:txBody>
                    <a:bodyPr/>
                    <a:lstStyle/>
                    <a:p>
                      <a:pPr algn="ctr">
                        <a:lnSpc>
                          <a:spcPts val="1569"/>
                        </a:lnSpc>
                        <a:defRPr/>
                      </a:pPr>
                      <a:r>
                        <a:rPr lang="en-US" sz="1137">
                          <a:solidFill>
                            <a:srgbClr val="000000"/>
                          </a:solidFill>
                          <a:latin typeface="Poppins"/>
                        </a:rPr>
                        <a:t>Posicionamiento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Elevar la empresa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Mejorar el rendimiento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1 mes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5217">
                <a:tc>
                  <a:txBody>
                    <a:bodyPr/>
                    <a:lstStyle/>
                    <a:p>
                      <a:pPr algn="ctr">
                        <a:lnSpc>
                          <a:spcPts val="1569"/>
                        </a:lnSpc>
                        <a:defRPr/>
                      </a:pPr>
                      <a:r>
                        <a:rPr lang="en-US" sz="1137">
                          <a:solidFill>
                            <a:srgbClr val="000000"/>
                          </a:solidFill>
                          <a:latin typeface="Poppins"/>
                        </a:rPr>
                        <a:t>Investigación de mercado 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Recopilar y analizar datos para entender mejor a los consumidores y el mercado en general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Análisis DAFO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1 semana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320">
                <a:tc>
                  <a:txBody>
                    <a:bodyPr/>
                    <a:lstStyle/>
                    <a:p>
                      <a:pPr algn="ctr">
                        <a:lnSpc>
                          <a:spcPts val="1569"/>
                        </a:lnSpc>
                        <a:defRPr/>
                      </a:pPr>
                      <a:r>
                        <a:rPr lang="en-US" sz="1137">
                          <a:solidFill>
                            <a:srgbClr val="000000"/>
                          </a:solidFill>
                          <a:latin typeface="Poppins"/>
                        </a:rPr>
                        <a:t>Cliente ideal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Cliente que busca la empresa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Investigación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3 semanas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248">
                <a:tc>
                  <a:txBody>
                    <a:bodyPr/>
                    <a:lstStyle/>
                    <a:p>
                      <a:pPr algn="ctr">
                        <a:lnSpc>
                          <a:spcPts val="1569"/>
                        </a:lnSpc>
                        <a:defRPr/>
                      </a:pPr>
                      <a:r>
                        <a:rPr lang="en-US" sz="1137">
                          <a:solidFill>
                            <a:srgbClr val="000000"/>
                          </a:solidFill>
                          <a:latin typeface="Poppins"/>
                        </a:rPr>
                        <a:t>Redes sociales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Mejorar los números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Más anuncios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2 semanas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1248">
                <a:tc>
                  <a:txBody>
                    <a:bodyPr/>
                    <a:lstStyle/>
                    <a:p>
                      <a:pPr algn="ctr">
                        <a:lnSpc>
                          <a:spcPts val="1569"/>
                        </a:lnSpc>
                        <a:defRPr/>
                      </a:pPr>
                      <a:r>
                        <a:rPr lang="en-US" sz="1137">
                          <a:solidFill>
                            <a:srgbClr val="000000"/>
                          </a:solidFill>
                          <a:latin typeface="Poppins"/>
                        </a:rPr>
                        <a:t>Ventas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Vender más productos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Anuncios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7"/>
                        </a:lnSpc>
                        <a:defRPr/>
                      </a:pPr>
                      <a:r>
                        <a:rPr lang="en-US" sz="1049">
                          <a:solidFill>
                            <a:srgbClr val="000000"/>
                          </a:solidFill>
                          <a:latin typeface="Poppins"/>
                        </a:rPr>
                        <a:t>5 días</a:t>
                      </a:r>
                      <a:endParaRPr lang="en-US" sz="110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6"/>
                        </a:lnSpc>
                        <a:defRPr/>
                      </a:pPr>
                      <a:endParaRPr lang="en-US" sz="1100" dirty="0"/>
                    </a:p>
                  </a:txBody>
                  <a:tcPr marL="115720" marR="115720" marT="115720" marB="115720" anchor="ctr">
                    <a:lnL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reeform 3"/>
          <p:cNvSpPr/>
          <p:nvPr/>
        </p:nvSpPr>
        <p:spPr>
          <a:xfrm>
            <a:off x="8472612" y="3420037"/>
            <a:ext cx="306689" cy="306689"/>
          </a:xfrm>
          <a:custGeom>
            <a:avLst/>
            <a:gdLst/>
            <a:ahLst/>
            <a:cxnLst/>
            <a:rect l="l" t="t" r="r" b="b"/>
            <a:pathLst>
              <a:path w="306689" h="306689">
                <a:moveTo>
                  <a:pt x="0" y="0"/>
                </a:moveTo>
                <a:lnTo>
                  <a:pt x="306689" y="0"/>
                </a:lnTo>
                <a:lnTo>
                  <a:pt x="306689" y="306689"/>
                </a:lnTo>
                <a:lnTo>
                  <a:pt x="0" y="3066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461460" y="4421046"/>
            <a:ext cx="306689" cy="306689"/>
          </a:xfrm>
          <a:custGeom>
            <a:avLst/>
            <a:gdLst/>
            <a:ahLst/>
            <a:cxnLst/>
            <a:rect l="l" t="t" r="r" b="b"/>
            <a:pathLst>
              <a:path w="306689" h="306689">
                <a:moveTo>
                  <a:pt x="0" y="0"/>
                </a:moveTo>
                <a:lnTo>
                  <a:pt x="306689" y="0"/>
                </a:lnTo>
                <a:lnTo>
                  <a:pt x="306689" y="306689"/>
                </a:lnTo>
                <a:lnTo>
                  <a:pt x="0" y="3066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8461460" y="5287012"/>
            <a:ext cx="306689" cy="306689"/>
          </a:xfrm>
          <a:custGeom>
            <a:avLst/>
            <a:gdLst/>
            <a:ahLst/>
            <a:cxnLst/>
            <a:rect l="l" t="t" r="r" b="b"/>
            <a:pathLst>
              <a:path w="306689" h="306689">
                <a:moveTo>
                  <a:pt x="0" y="0"/>
                </a:moveTo>
                <a:lnTo>
                  <a:pt x="306689" y="0"/>
                </a:lnTo>
                <a:lnTo>
                  <a:pt x="306689" y="306689"/>
                </a:lnTo>
                <a:lnTo>
                  <a:pt x="0" y="3066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8472612" y="2416637"/>
            <a:ext cx="301113" cy="306689"/>
          </a:xfrm>
          <a:custGeom>
            <a:avLst/>
            <a:gdLst/>
            <a:ahLst/>
            <a:cxnLst/>
            <a:rect l="l" t="t" r="r" b="b"/>
            <a:pathLst>
              <a:path w="301113" h="306689">
                <a:moveTo>
                  <a:pt x="0" y="0"/>
                </a:moveTo>
                <a:lnTo>
                  <a:pt x="301113" y="0"/>
                </a:lnTo>
                <a:lnTo>
                  <a:pt x="301113" y="306689"/>
                </a:lnTo>
                <a:lnTo>
                  <a:pt x="0" y="30668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8467036" y="6151262"/>
            <a:ext cx="301113" cy="306689"/>
          </a:xfrm>
          <a:custGeom>
            <a:avLst/>
            <a:gdLst/>
            <a:ahLst/>
            <a:cxnLst/>
            <a:rect l="l" t="t" r="r" b="b"/>
            <a:pathLst>
              <a:path w="301113" h="306689">
                <a:moveTo>
                  <a:pt x="0" y="0"/>
                </a:moveTo>
                <a:lnTo>
                  <a:pt x="301113" y="0"/>
                </a:lnTo>
                <a:lnTo>
                  <a:pt x="301113" y="306689"/>
                </a:lnTo>
                <a:lnTo>
                  <a:pt x="0" y="30668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2079348" y="572658"/>
            <a:ext cx="5594905" cy="7795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92"/>
              </a:lnSpc>
            </a:pPr>
            <a:r>
              <a:rPr lang="en-US" sz="2208">
                <a:solidFill>
                  <a:srgbClr val="FFFFFF"/>
                </a:solidFill>
                <a:latin typeface="Poppins Bold"/>
              </a:rPr>
              <a:t>ANÁLISIS DE LAS MEJORAS PARA LA EMPRESA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Arial</vt:lpstr>
      <vt:lpstr>Poppins Bold</vt:lpstr>
      <vt:lpstr>Poppins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2023-12-10T22:14:05Z</dcterms:created>
  <dcterms:modified xsi:type="dcterms:W3CDTF">2023-12-10T22:14:09Z</dcterms:modified>
  <dc:identifier/>
</cp:coreProperties>
</file>