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79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330736"/>
              </p:ext>
            </p:extLst>
          </p:nvPr>
        </p:nvGraphicFramePr>
        <p:xfrm>
          <a:off x="346075" y="454025"/>
          <a:ext cx="9361170" cy="6094093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632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8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215"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lang="es-CO" sz="20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HARDWARE</a:t>
                      </a:r>
                    </a:p>
                  </a:txBody>
                  <a:tcPr marL="0" marR="0" marT="14605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lang="es-CO" sz="20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SOFTWARE</a:t>
                      </a:r>
                      <a:endParaRPr lang="es-CO" sz="20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05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2005">
                <a:tc>
                  <a:txBody>
                    <a:bodyPr/>
                    <a:lstStyle/>
                    <a:p>
                      <a:pPr marL="69850" marR="67310" algn="ctr">
                        <a:lnSpc>
                          <a:spcPts val="1610"/>
                        </a:lnSpc>
                        <a:spcBef>
                          <a:spcPts val="1245"/>
                        </a:spcBef>
                      </a:pP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los dispositivos físicos como la placa base (placa madre), CPU o el monitor.</a:t>
                      </a:r>
                    </a:p>
                  </a:txBody>
                  <a:tcPr marL="0" marR="0" marT="158115" marB="0"/>
                </a:tc>
                <a:tc>
                  <a:txBody>
                    <a:bodyPr/>
                    <a:lstStyle/>
                    <a:p>
                      <a:pPr marL="69850" marR="66675" algn="ctr">
                        <a:lnSpc>
                          <a:spcPts val="1610"/>
                        </a:lnSpc>
                        <a:spcBef>
                          <a:spcPts val="1245"/>
                        </a:spcBef>
                      </a:pP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todo el conjunto intangible de datos y programas fe la computadora.</a:t>
                      </a:r>
                      <a:endParaRPr sz="13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5811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3769">
                <a:tc>
                  <a:txBody>
                    <a:bodyPr/>
                    <a:lstStyle/>
                    <a:p>
                      <a:pPr marL="69850" marR="67945" algn="ctr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todos los componentes físicos y tangibles que conforman una computadora.</a:t>
                      </a: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69850" marR="67310" algn="ctr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Conjunto de programas que sirven para interactuar con el sistema, confiriendo control sobre el hardware, además de dar soporte a otros programas.</a:t>
                      </a:r>
                      <a:endParaRPr sz="13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71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marL="69850" marR="62865" algn="ctr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Según sus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funciones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componentes y dispositivos del hardware en varios grupos y en el siguiente orden memoria principal o primaria (RAM-ROM), memoria secundaria o auxiliar, dispositivos de salida.</a:t>
                      </a: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69850" marR="62865" algn="ctr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Conjunto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herramientas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permiten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desarrollo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informático escribir programas usando distinta alternativas y lenguajes de programación.</a:t>
                      </a:r>
                    </a:p>
                  </a:txBody>
                  <a:tcPr marL="0" marR="0" marT="571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3769">
                <a:tc>
                  <a:txBody>
                    <a:bodyPr/>
                    <a:lstStyle/>
                    <a:p>
                      <a:pPr marL="69850" marR="66040" algn="ctr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aquella que puede ser remplazado por pieza; también se pueden añadir componentes o periféricos para mejorar el uso de esta.</a:t>
                      </a:r>
                      <a:endParaRPr sz="13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69850" marR="64769" algn="ctr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aquella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cambiar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remplazar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sino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desinstalar o instalar en el disco duro o disco de estado sólido que trabajara con el sistema operativo para el uso cotidiano del usuario (juegos, ofimática, Photoshop) ….</a:t>
                      </a:r>
                    </a:p>
                  </a:txBody>
                  <a:tcPr marL="0" marR="0" marT="571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marL="69850" marR="60325" algn="ctr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Algunos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sus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componentes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electrónicos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electromecánicos, eléctricos, y mecánicos; otras pueden ser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simplemente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plástico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metal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(gabinete y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estructura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 colocar tarjeta de video)</a:t>
                      </a: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69850" marR="67310" algn="ctr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equipamiento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lógico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informático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comprende el conjuntos de los componentes necesario para la realización de un programa.</a:t>
                      </a:r>
                    </a:p>
                  </a:txBody>
                  <a:tcPr marL="0" marR="0" marT="571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69850" marR="62230" algn="ctr">
                        <a:lnSpc>
                          <a:spcPts val="1610"/>
                        </a:lnSpc>
                      </a:pP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Consta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de: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monitor,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placa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base,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torre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gabinete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memoria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RAM,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tarjeta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expansión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tarjeta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video),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fuente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alimentación, unidad de disco óptico, disco duro, unidad de disco solido (es el remplazo de las discos duros), teclado, ratón(mouse).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 marR="60325" algn="ctr">
                        <a:lnSpc>
                          <a:spcPts val="1610"/>
                        </a:lnSpc>
                        <a:spcBef>
                          <a:spcPts val="45"/>
                        </a:spcBef>
                      </a:pP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Consta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programas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(Windows,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Android,</a:t>
                      </a:r>
                      <a:r>
                        <a:rPr lang="es-CO"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3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IOS), programas de aplicación (WhatsApp, Instagram, Call of duty), programas de programación (JAVASCRIT, C++, C, HTTML).</a:t>
                      </a:r>
                    </a:p>
                  </a:txBody>
                  <a:tcPr marL="0" marR="0" marT="571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332</Words>
  <Application>Microsoft Office PowerPoint</Application>
  <PresentationFormat>Personalizado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2024-01-17T20:22:51Z</dcterms:created>
  <dcterms:modified xsi:type="dcterms:W3CDTF">2024-01-17T20:42:19Z</dcterms:modified>
</cp:coreProperties>
</file>