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186075"/>
              </p:ext>
            </p:extLst>
          </p:nvPr>
        </p:nvGraphicFramePr>
        <p:xfrm>
          <a:off x="838200" y="1219200"/>
          <a:ext cx="8632188" cy="5137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5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2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3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6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4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019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4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4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VENTAJAS</a:t>
                      </a: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4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DESVENTAJAS</a:t>
                      </a: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4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los recursos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energía consumida es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Difíciles de acumular, la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sol, viento,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RENOVABLES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naturales que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compensada por la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disponibilidad presenta un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mareas, energía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renovarse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generación natural.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geotérmica.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 ritmo de su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llegar a ser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costo de inversión inicial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Biomasa y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consumo,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ilimitados.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alto.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biocombustibles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encontrándose en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Requieren mínima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 de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(etanol).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 cantidad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intervención humana.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almacenamiento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Producción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potencialmente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Reducen la necesidad de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costosos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agropecuaria.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ilimitada.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industrias extractivas.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todas las regiones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Algunos bosques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crean problemas de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disponen de los mismos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madereros.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basuras difíciles de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naturales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resolver.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Ayudan a ahorrar dinero a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largo plazo.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los recursos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fáciles de extraer.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limitados.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3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Carbón.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naturales que no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baratas en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produce un agotamiento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 natural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RENOVABLES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pueden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comparación con otras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las reservas a corto 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Petróleo y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regenerar al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fuentes de energía.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mediano plazo.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derivados.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mismo ritmo que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Producen mayor cantidad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le puede encontrar en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Carbón mineral.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consumo,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energía.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ciertos lugares en el mundo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Diferentes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agotándose con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más independientes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 que ocasiona conflictos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minerales y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tiempo.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las energías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 países y gran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metales.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renovables porque no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desigualdad económica.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Algunos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dependen de que salga el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uso produce la emisión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depósitos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 o sople el viento.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gases que contaminan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subterráneos de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mejorarse para ser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atmósfera y resultan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agua.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menos contaminantes.</a:t>
                      </a: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toxicas para la vida.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278</Words>
  <Application>Microsoft Office PowerPoint</Application>
  <PresentationFormat>Personalizado</PresentationFormat>
  <Paragraphs>99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2024-01-22T20:11:51Z</dcterms:created>
  <dcterms:modified xsi:type="dcterms:W3CDTF">2024-01-22T20:11:53Z</dcterms:modified>
</cp:coreProperties>
</file>